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60" r:id="rId3"/>
    <p:sldId id="256" r:id="rId4"/>
    <p:sldId id="257" r:id="rId5"/>
    <p:sldId id="258" r:id="rId6"/>
    <p:sldId id="261" r:id="rId7"/>
    <p:sldId id="267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66" y="3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FECF7-F84F-493B-A455-B2679A6F6E39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0F303-C405-4835-88C9-6C9B3BC38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2145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https://www.wowtv.co.kr/NewsCenter/News/Read?articleId=A202012300287&amp;t=NN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249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https://www.wownet.co.kr/Partners/Best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931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https://www.wownet.co.kr/Partners/Best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9250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링크</a:t>
            </a:r>
            <a:r>
              <a:rPr lang="en-US" altLang="ko-KR" dirty="0"/>
              <a:t>: https://www.wowtv.co.kr/NewsCenter/News/Read?articleId=A202112280234&amp;t=NN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272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https://plus.hankyung.com/apps/newsinside.view?aid=2022122998385&amp;category=&amp;sns=y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2887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https://www.wowtv.co.kr/NewsCenter/News/Read?articleId=A202312280345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2556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https://www.wownet.co.kr/Partners/Best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6095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https://www.wownet.co.kr/Partners/Best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5840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https://www.wownet.co.kr/Partners/Best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5390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https://www.wownet.co.kr/Partners/Best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6067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링크</a:t>
            </a:r>
            <a:r>
              <a:rPr lang="en-US" altLang="ko-KR" dirty="0"/>
              <a:t>: https://www.wownet.co.kr/Partners/Best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0F303-C405-4835-88C9-6C9B3BC38012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7216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2107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6380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96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118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457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966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445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243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3797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916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708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198AE-4C0D-49F6-BDA2-54F6334EBC20}" type="datetimeFigureOut">
              <a:rPr lang="ko-KR" altLang="en-US" smtClean="0"/>
              <a:t>2025-08-28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507FD-01FF-4C4E-AFBA-7A77D6B9C0D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545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2020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469" y="1066470"/>
            <a:ext cx="6535062" cy="4725059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3168073" y="4839854"/>
            <a:ext cx="600364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4132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210" y="1923840"/>
            <a:ext cx="5582429" cy="301032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r>
              <a:rPr lang="ko-KR" altLang="en-US" dirty="0"/>
              <a:t>후기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33" y="1745803"/>
            <a:ext cx="5755691" cy="3214168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7145517" y="580129"/>
            <a:ext cx="4685122" cy="631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돈 챙기기 바쁘네요 역시나 박 대표님</a:t>
            </a:r>
            <a:r>
              <a:rPr lang="en-US" altLang="ko-KR" sz="800" dirty="0">
                <a:solidFill>
                  <a:srgbClr val="000000"/>
                </a:solidFill>
                <a:latin typeface="NotoSansCJKkr"/>
              </a:rPr>
              <a:t>~~</a:t>
            </a:r>
            <a:r>
              <a:rPr lang="ko-KR" altLang="en-US" sz="800" dirty="0" err="1">
                <a:solidFill>
                  <a:srgbClr val="000000"/>
                </a:solidFill>
                <a:latin typeface="NotoSansCJKkr"/>
              </a:rPr>
              <a:t>짱입니다</a:t>
            </a:r>
            <a:endParaRPr lang="en-US" altLang="ko-KR" sz="800" dirty="0"/>
          </a:p>
          <a:p>
            <a:r>
              <a:rPr lang="en-US" altLang="ko-KR" sz="800" dirty="0"/>
              <a:t>:https://www.wownet.co.kr/PartnerHome/Board/BoardView?proid=P639&amp;bbsid=BBS_015&amp;menu=47846&amp;searchText=50%EC%96%B5%EB%B2%8C%EC%9E%90&amp;pageNo=1&amp;bbsNo=232991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6395896" y="3613727"/>
            <a:ext cx="1499242" cy="17318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9199132" y="3352887"/>
            <a:ext cx="1819850" cy="26084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631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640" y="1477817"/>
            <a:ext cx="5736269" cy="4821243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r>
              <a:rPr lang="ko-KR" altLang="en-US" dirty="0"/>
              <a:t>후기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33" y="1745803"/>
            <a:ext cx="5755691" cy="3214168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7145517" y="580129"/>
            <a:ext cx="4685122" cy="631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00" dirty="0">
                <a:solidFill>
                  <a:srgbClr val="000000"/>
                </a:solidFill>
                <a:latin typeface="NotoSansCJKkr"/>
              </a:rPr>
              <a:t>5</a:t>
            </a:r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만원 낸 돈 </a:t>
            </a:r>
            <a:r>
              <a:rPr lang="ko-KR" altLang="en-US" sz="800" dirty="0" err="1">
                <a:solidFill>
                  <a:srgbClr val="000000"/>
                </a:solidFill>
                <a:latin typeface="NotoSansCJKkr"/>
              </a:rPr>
              <a:t>수십배</a:t>
            </a:r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 </a:t>
            </a:r>
            <a:r>
              <a:rPr lang="ko-KR" altLang="en-US" sz="800" dirty="0" err="1">
                <a:solidFill>
                  <a:srgbClr val="000000"/>
                </a:solidFill>
                <a:latin typeface="NotoSansCJKkr"/>
              </a:rPr>
              <a:t>수익중</a:t>
            </a:r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 </a:t>
            </a:r>
            <a:r>
              <a:rPr lang="ko-KR" altLang="en-US" sz="800" dirty="0" err="1">
                <a:solidFill>
                  <a:srgbClr val="000000"/>
                </a:solidFill>
                <a:latin typeface="NotoSansCJKkr"/>
              </a:rPr>
              <a:t>타방송에서</a:t>
            </a:r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 계속 </a:t>
            </a:r>
            <a:r>
              <a:rPr lang="ko-KR" altLang="en-US" sz="800" dirty="0" err="1">
                <a:solidFill>
                  <a:srgbClr val="000000"/>
                </a:solidFill>
                <a:latin typeface="NotoSansCJKkr"/>
              </a:rPr>
              <a:t>손실내고</a:t>
            </a:r>
            <a:r>
              <a:rPr lang="en-US" altLang="ko-KR" sz="800" dirty="0">
                <a:solidFill>
                  <a:srgbClr val="000000"/>
                </a:solidFill>
                <a:latin typeface="NotoSansCJKkr"/>
              </a:rPr>
              <a:t>…</a:t>
            </a:r>
            <a:r>
              <a:rPr lang="ko-KR" altLang="en-US" sz="800" dirty="0" err="1">
                <a:solidFill>
                  <a:srgbClr val="000000"/>
                </a:solidFill>
                <a:latin typeface="NotoSansCJKkr"/>
              </a:rPr>
              <a:t>수십배</a:t>
            </a:r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 수익 중입니다</a:t>
            </a:r>
            <a:endParaRPr lang="en-US" altLang="ko-KR" sz="800" dirty="0"/>
          </a:p>
          <a:p>
            <a:r>
              <a:rPr lang="en-US" altLang="ko-KR" sz="800" dirty="0"/>
              <a:t>:https://www.wownet.co.kr/PartnerHome/Board/BoardView?proid=P639&amp;bbsid=BBS_015&amp;menu=47846&amp;searchText=&amp;pageNo=2&amp;bbsNo=239071</a:t>
            </a:r>
          </a:p>
        </p:txBody>
      </p:sp>
    </p:spTree>
    <p:extLst>
      <p:ext uri="{BB962C8B-B14F-4D97-AF65-F5344CB8AC3E}">
        <p14:creationId xmlns:p14="http://schemas.microsoft.com/office/powerpoint/2010/main" val="3028854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2021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6574" y="1228418"/>
            <a:ext cx="6458851" cy="4401164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5320145" y="2761673"/>
            <a:ext cx="600364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4064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hankyung.com/photo/202212/B202212291425053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884" y="300951"/>
            <a:ext cx="2766225" cy="629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2022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3679505" y="3295360"/>
            <a:ext cx="600364" cy="101802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603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2023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047" y="747338"/>
            <a:ext cx="6839905" cy="536332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7740073" y="5430981"/>
            <a:ext cx="443346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2265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2024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286" y="32863"/>
            <a:ext cx="3953427" cy="6792273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4590473" y="2576944"/>
            <a:ext cx="757382" cy="98829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2579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자격증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8855" y="360218"/>
            <a:ext cx="4491491" cy="6224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09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무</a:t>
            </a:r>
            <a:r>
              <a:rPr lang="en-US" altLang="ko-KR" dirty="0" smtClean="0"/>
              <a:t>/</a:t>
            </a:r>
            <a:r>
              <a:rPr lang="ko-KR" altLang="en-US" dirty="0" smtClean="0"/>
              <a:t>유료회원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9" y="1168780"/>
            <a:ext cx="11755073" cy="544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676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09" y="1714473"/>
            <a:ext cx="5594449" cy="327682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r>
              <a:rPr lang="ko-KR" altLang="en-US" dirty="0"/>
              <a:t>후기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7145517" y="580129"/>
            <a:ext cx="4685122" cy="631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제 연봉을 </a:t>
            </a:r>
            <a:r>
              <a:rPr lang="en-US" altLang="ko-KR" sz="800" dirty="0">
                <a:solidFill>
                  <a:srgbClr val="000000"/>
                </a:solidFill>
                <a:latin typeface="NotoSansCJKkr"/>
              </a:rPr>
              <a:t>2</a:t>
            </a:r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달에 수익실현</a:t>
            </a:r>
            <a:r>
              <a:rPr lang="en-US" altLang="ko-KR" sz="800" dirty="0">
                <a:solidFill>
                  <a:srgbClr val="000000"/>
                </a:solidFill>
                <a:latin typeface="NotoSansCJKkr"/>
              </a:rPr>
              <a:t>.</a:t>
            </a:r>
          </a:p>
          <a:p>
            <a:r>
              <a:rPr lang="en-US" altLang="ko-KR" sz="800" dirty="0"/>
              <a:t>: https://www.wownet.co.kr/PartnerHome/Board/BoardView?proid=P639&amp;bbsid=BBS_015&amp;menu=47846&amp;searchText=%EB%8B%AC%EC%97%90&amp;pageNo=1&amp;bbsNo=173114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745803"/>
            <a:ext cx="5857188" cy="315325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6306152" y="3429000"/>
            <a:ext cx="1499242" cy="25688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1845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6151" y="1745803"/>
            <a:ext cx="5413735" cy="4479506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30909" y="360218"/>
            <a:ext cx="1551709" cy="5357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 </a:t>
            </a:r>
            <a:r>
              <a:rPr lang="ko-KR" altLang="en-US" dirty="0"/>
              <a:t>후기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233" y="1745803"/>
            <a:ext cx="5755691" cy="3214168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7145517" y="580129"/>
            <a:ext cx="4685122" cy="6315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말 그대로 대치동 </a:t>
            </a:r>
            <a:r>
              <a:rPr lang="ko-KR" altLang="en-US" sz="800" dirty="0" err="1">
                <a:solidFill>
                  <a:srgbClr val="000000"/>
                </a:solidFill>
                <a:latin typeface="NotoSansCJKkr"/>
              </a:rPr>
              <a:t>일타</a:t>
            </a:r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 </a:t>
            </a:r>
            <a:r>
              <a:rPr lang="ko-KR" altLang="en-US" sz="800" dirty="0" err="1">
                <a:solidFill>
                  <a:srgbClr val="000000"/>
                </a:solidFill>
                <a:latin typeface="NotoSansCJKkr"/>
              </a:rPr>
              <a:t>강사란</a:t>
            </a:r>
            <a:r>
              <a:rPr lang="ko-KR" altLang="en-US" sz="800" dirty="0">
                <a:solidFill>
                  <a:srgbClr val="000000"/>
                </a:solidFill>
                <a:latin typeface="NotoSansCJKkr"/>
              </a:rPr>
              <a:t> 표현이 딱</a:t>
            </a:r>
            <a:r>
              <a:rPr lang="en-US" altLang="ko-KR" sz="800" dirty="0">
                <a:solidFill>
                  <a:srgbClr val="000000"/>
                </a:solidFill>
                <a:latin typeface="NotoSansCJKkr"/>
              </a:rPr>
              <a:t>! </a:t>
            </a:r>
            <a:endParaRPr lang="en-US" altLang="ko-KR" sz="800" dirty="0"/>
          </a:p>
          <a:p>
            <a:r>
              <a:rPr lang="en-US" altLang="ko-KR" sz="800" dirty="0"/>
              <a:t>:https://www.wownet.co.kr/PartnerHome/Board/BoardView?proid=P639&amp;bbsid=BBS_015&amp;menu=47846&amp;searchText=%EB%AC%BC%EA%B3%A0%EA%B8%B0&amp;pageNo=1&amp;bbsNo=176942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263397" y="4158673"/>
            <a:ext cx="1499242" cy="17318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480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142</Words>
  <Application>Microsoft Office PowerPoint</Application>
  <PresentationFormat>와이드스크린</PresentationFormat>
  <Paragraphs>41</Paragraphs>
  <Slides>11</Slides>
  <Notes>11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NotoSansCJKkr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user2</dc:creator>
  <cp:lastModifiedBy>Teirry2024</cp:lastModifiedBy>
  <cp:revision>10</cp:revision>
  <dcterms:created xsi:type="dcterms:W3CDTF">2025-08-27T22:52:21Z</dcterms:created>
  <dcterms:modified xsi:type="dcterms:W3CDTF">2025-08-28T06:15:11Z</dcterms:modified>
</cp:coreProperties>
</file>