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4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2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F8817-304A-4D5E-8FED-F7184B94842A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68800-C90C-46CC-8784-CB55435020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87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1931AE-6DCF-516C-A214-1256911FB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5BFF475-09F9-74E1-7B61-AFF69573E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16226F-D85E-089D-7549-2801C36D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F6ED35-B282-D673-716E-5A4D5872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ED3912-4A7E-925D-9BDC-9FB17343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3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B91FA8-9E8F-0FC2-EF23-A35712AC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513680A-5AC0-F3D8-7427-E2945853A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5D41EE-E7DD-7EEC-BFD2-C2C987D39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1B9390-41C4-719D-45DC-533D26B7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ABF0C5-316E-1151-CC27-76F9F4F3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17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89A7667-41EB-B4E6-7080-AC080ADA9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5E63F06-85DE-67B2-BFF0-078D93927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72B301-5DF7-44B3-1A6E-EEC801843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F5D87-0313-2ECE-3F86-173F84198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906F6E-961A-9974-8D60-0F8EB7C8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75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C0F8AF-C883-A9DF-414C-91691BD2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482142-8AE2-FC7A-B862-EF17342B2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F90FAF-3348-B52E-72CD-255E936DC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B53DD1-2367-0CBA-F399-46EDDA60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527766-1785-27FD-2DF0-A0037791A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976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C9B2E3-A276-92EE-6AD4-94136C62B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384B98-69C2-9578-8896-253FD9FCC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9C71DE-FD5D-DED7-D183-5358FF23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86BEF8-67A5-D11A-553F-8BE3981B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3F8046-7F0C-A0D1-EF65-A19B4012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33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9C240E-1815-4053-32C4-3758F7CC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48B276-7F4E-DBEC-0D04-A2CCD7E01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4F6DC33-3EA9-A6C3-7F6E-EE81B32F4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3DC4A63-9998-4832-9DA8-0E0BBEF9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1B69A2-5E1B-7035-E9F9-4EB4FF19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2AB767-4D55-5361-6E75-6574041F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9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7B6E4D-BF8A-8FC5-DCFF-FB39B77EF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CDF50F2-0FFA-5E05-BFD6-CDD195A93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606935-699E-F980-67C8-9334756C9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1B5E530-C01F-4859-A60B-976E93CBD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33468F1-0C8E-9326-6D0D-47982E87C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452DE17-B6B5-F50F-F142-B9768CF24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4C3156-5FC7-B205-8032-CAE407464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E4BD929-59FF-3C04-5108-4B812B2E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62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EB1C0C-84B2-9478-BE1D-6DB989AD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5DB7675-1520-73A8-73CF-34A052A9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068C515-A344-F5AE-4F1B-D8B7E019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F59A140-B76F-66C1-2362-340DC256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3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67E5B3-F58D-3E1E-02C6-24A6C164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854E62E-3084-F903-4BC5-AFB477670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686899A-E976-017E-F00C-2339D0C58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39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5C5A89-7C42-7A1E-39E8-18D4901F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FF37FF-F482-74C2-9E2D-58765BB29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FDD20C-E55F-6773-DA60-B6E11565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232FD0-BE68-424E-08ED-B17CA698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96DC72C-2831-838B-AC34-EF8B458D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6823B3-B671-39C6-3A36-75E493AC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95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734F4E-E10F-6E4C-8D7F-A74BA3DBB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2D14D74-FC22-1AC8-C172-55EF49099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AC0F480-5AC9-9BB1-AAF0-26154CD2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51B97A4-52E9-9275-F0FD-B3B04A63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BB87D51-830C-830F-2349-A96006AE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179AD8-BF78-7A8E-9F07-A7C2C360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41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DBEAE3D-B502-BE7E-8B19-1E7A481A1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D40504C-26EB-2BE0-0F38-805487117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5519C8-24AA-EF5E-46D8-0E8292C4A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AFC57-8796-43E4-A0B0-C2A5BD5F060F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E3FFAA-3651-242D-E82B-5C9684839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F01340-E87B-EB5B-63D0-A9CA04608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23FF2-0FE2-4290-A0D8-6CE76A166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83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FD9F8-D83D-C72A-03F9-27FBA5EB7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34A6FA5-D5DC-4901-2A21-2BD4EB230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50" y="1069909"/>
            <a:ext cx="4272804" cy="42018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FD9626-7F62-533D-5240-BEAAEF31CD3E}"/>
              </a:ext>
            </a:extLst>
          </p:cNvPr>
          <p:cNvSpPr txBox="1"/>
          <p:nvPr/>
        </p:nvSpPr>
        <p:spPr>
          <a:xfrm>
            <a:off x="5533266" y="4447591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버튼 내용 변경</a:t>
            </a:r>
            <a:br>
              <a:rPr lang="en-US" altLang="ko-KR" dirty="0"/>
            </a:br>
            <a:r>
              <a:rPr lang="en-US" altLang="ko-KR" dirty="0"/>
              <a:t>[ </a:t>
            </a:r>
            <a:r>
              <a:rPr lang="ko-KR" altLang="en-US" dirty="0"/>
              <a:t>예 </a:t>
            </a:r>
            <a:r>
              <a:rPr lang="en-US" altLang="ko-KR" dirty="0"/>
              <a:t>]  -&gt;  [ </a:t>
            </a:r>
            <a:r>
              <a:rPr lang="ko-KR" altLang="en-US" dirty="0"/>
              <a:t>등록 </a:t>
            </a:r>
            <a:r>
              <a:rPr lang="en-US" altLang="ko-KR" dirty="0"/>
              <a:t>]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4B252D3-F275-A942-B38C-A538FCAA778B}"/>
              </a:ext>
            </a:extLst>
          </p:cNvPr>
          <p:cNvSpPr/>
          <p:nvPr/>
        </p:nvSpPr>
        <p:spPr>
          <a:xfrm>
            <a:off x="4173894" y="4522237"/>
            <a:ext cx="1138335" cy="34834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65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E40FD-BF5A-C5A4-98D2-638C23375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83EF8BE-4D86-C3DF-051E-903C1D47B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24" y="590938"/>
            <a:ext cx="2539150" cy="471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8C7904-9191-6620-56E5-7355D3F4233E}"/>
              </a:ext>
            </a:extLst>
          </p:cNvPr>
          <p:cNvSpPr txBox="1"/>
          <p:nvPr/>
        </p:nvSpPr>
        <p:spPr>
          <a:xfrm>
            <a:off x="6690262" y="3284374"/>
            <a:ext cx="537999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버튼추가 </a:t>
            </a:r>
            <a:br>
              <a:rPr lang="en-US" altLang="ko-KR" dirty="0"/>
            </a:br>
            <a:r>
              <a:rPr lang="en-US" altLang="ko-KR" dirty="0"/>
              <a:t>1. </a:t>
            </a:r>
            <a:r>
              <a:rPr lang="ko-KR" altLang="en-US" dirty="0"/>
              <a:t>종료버튼 위치에 </a:t>
            </a:r>
            <a:r>
              <a:rPr lang="en-US" altLang="ko-KR" dirty="0"/>
              <a:t>[</a:t>
            </a:r>
            <a:r>
              <a:rPr lang="ko-KR" altLang="en-US" dirty="0"/>
              <a:t>주차 등록</a:t>
            </a:r>
            <a:r>
              <a:rPr lang="en-US" altLang="ko-KR" dirty="0"/>
              <a:t>] </a:t>
            </a:r>
            <a:r>
              <a:rPr lang="ko-KR" altLang="en-US" dirty="0"/>
              <a:t>버튼 추가</a:t>
            </a:r>
            <a:br>
              <a:rPr lang="en-US" altLang="ko-KR" dirty="0"/>
            </a:br>
            <a:r>
              <a:rPr lang="ko-KR" altLang="en-US" dirty="0"/>
              <a:t>종료버튼은 밑으로 이동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/>
              <a:t>2. </a:t>
            </a:r>
            <a:r>
              <a:rPr lang="ko-KR" altLang="en-US" dirty="0"/>
              <a:t>종료버튼 위치에 </a:t>
            </a:r>
            <a:r>
              <a:rPr lang="en-US" altLang="ko-KR" dirty="0"/>
              <a:t>[</a:t>
            </a:r>
            <a:r>
              <a:rPr lang="ko-KR" altLang="en-US" dirty="0"/>
              <a:t>주차쿠폰 사용처리</a:t>
            </a:r>
            <a:r>
              <a:rPr lang="en-US" altLang="ko-KR" dirty="0"/>
              <a:t>] </a:t>
            </a:r>
            <a:r>
              <a:rPr lang="ko-KR" altLang="en-US" dirty="0"/>
              <a:t>버튼 추가</a:t>
            </a:r>
            <a:br>
              <a:rPr lang="en-US" altLang="ko-KR" dirty="0"/>
            </a:br>
            <a:r>
              <a:rPr lang="ko-KR" altLang="en-US" dirty="0"/>
              <a:t>종료버튼은 밑으로 이동</a:t>
            </a:r>
            <a:br>
              <a:rPr lang="en-US" altLang="ko-KR" dirty="0"/>
            </a:br>
            <a:br>
              <a:rPr lang="en-US" altLang="ko-KR" dirty="0"/>
            </a:br>
            <a:r>
              <a:rPr lang="ko-KR" altLang="en-US" dirty="0"/>
              <a:t>동일한 이미지인데 버튼의 명칭만 틀림 </a:t>
            </a:r>
            <a:br>
              <a:rPr lang="en-US" altLang="ko-KR" dirty="0"/>
            </a:br>
            <a:r>
              <a:rPr lang="en-US" altLang="ko-KR" dirty="0"/>
              <a:t>2</a:t>
            </a:r>
            <a:r>
              <a:rPr lang="ko-KR" altLang="en-US" dirty="0"/>
              <a:t>개 파일 생성되어야 함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A0DDF97B-B473-A64D-8B82-0FB739C97728}"/>
              </a:ext>
            </a:extLst>
          </p:cNvPr>
          <p:cNvCxnSpPr/>
          <p:nvPr/>
        </p:nvCxnSpPr>
        <p:spPr>
          <a:xfrm>
            <a:off x="3327918" y="2950028"/>
            <a:ext cx="4727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6871E05B-6694-6FA8-7A34-3695B2014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313" y="575193"/>
            <a:ext cx="2600325" cy="4733925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EED92312-F6B7-28C3-7A86-60A77DD28F6B}"/>
              </a:ext>
            </a:extLst>
          </p:cNvPr>
          <p:cNvSpPr/>
          <p:nvPr/>
        </p:nvSpPr>
        <p:spPr>
          <a:xfrm>
            <a:off x="5604588" y="3663820"/>
            <a:ext cx="814873" cy="6407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578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30325</TotalTime>
  <Words>56</Words>
  <Application>Microsoft Office PowerPoint</Application>
  <PresentationFormat>와이드스크린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은미 김</dc:creator>
  <cp:lastModifiedBy>은미 김</cp:lastModifiedBy>
  <cp:revision>20</cp:revision>
  <dcterms:created xsi:type="dcterms:W3CDTF">2024-11-19T05:48:06Z</dcterms:created>
  <dcterms:modified xsi:type="dcterms:W3CDTF">2025-06-05T04:05:45Z</dcterms:modified>
</cp:coreProperties>
</file>