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356" y="14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21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07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093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88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279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63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708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419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3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29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87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A9CF6-E2D3-4D39-ABB8-884786268A8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9FBB-0082-4593-AC3F-2FC98E231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1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65633"/>
            <a:ext cx="10849654" cy="53695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164592"/>
            <a:ext cx="493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심의의결목록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인쇄매체 및 </a:t>
            </a:r>
            <a:r>
              <a:rPr lang="ko-KR" altLang="en-US" dirty="0" err="1" smtClean="0"/>
              <a:t>기타광고</a:t>
            </a:r>
            <a:r>
              <a:rPr lang="ko-KR" altLang="en-US" dirty="0" smtClean="0"/>
              <a:t> 심의</a:t>
            </a:r>
            <a:endParaRPr lang="ko-KR" altLang="en-US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164592" y="652272"/>
            <a:ext cx="1175918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4840224" y="4998720"/>
            <a:ext cx="542544" cy="55473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840224" y="3480816"/>
            <a:ext cx="542544" cy="55473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00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64592"/>
            <a:ext cx="493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심의의결목록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인쇄매체 및 </a:t>
            </a:r>
            <a:r>
              <a:rPr lang="ko-KR" altLang="en-US" dirty="0" err="1" smtClean="0"/>
              <a:t>기타광고</a:t>
            </a:r>
            <a:r>
              <a:rPr lang="ko-KR" altLang="en-US" dirty="0" smtClean="0"/>
              <a:t> 심의</a:t>
            </a:r>
            <a:endParaRPr lang="ko-KR" altLang="en-US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164592" y="652272"/>
            <a:ext cx="1175918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4" y="1089660"/>
            <a:ext cx="4062913" cy="5445614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489204" y="2331720"/>
            <a:ext cx="3899916" cy="271396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585093" y="1089660"/>
            <a:ext cx="4025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숏폼</a:t>
            </a:r>
            <a:r>
              <a:rPr lang="ko-KR" altLang="en-US" dirty="0" smtClean="0"/>
              <a:t> 광고인데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상업문 </a:t>
            </a:r>
            <a:r>
              <a:rPr lang="ko-KR" altLang="en-US" dirty="0" err="1" smtClean="0"/>
              <a:t>내용란이</a:t>
            </a:r>
            <a:r>
              <a:rPr lang="ko-KR" altLang="en-US" dirty="0" smtClean="0"/>
              <a:t> 없음</a:t>
            </a:r>
            <a:endParaRPr lang="en-US" altLang="ko-KR" dirty="0" smtClean="0"/>
          </a:p>
          <a:p>
            <a:r>
              <a:rPr lang="ko-KR" altLang="en-US" dirty="0" smtClean="0"/>
              <a:t>확인 필요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8998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와이드스크린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예환(Yoo Yehwan_Bright Bell)</dc:creator>
  <cp:lastModifiedBy>유 예환(Yoo Yehwan_Bright Bell)</cp:lastModifiedBy>
  <cp:revision>1</cp:revision>
  <dcterms:created xsi:type="dcterms:W3CDTF">2025-06-09T06:47:02Z</dcterms:created>
  <dcterms:modified xsi:type="dcterms:W3CDTF">2025-06-09T06:47:18Z</dcterms:modified>
</cp:coreProperties>
</file>