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59" r:id="rId6"/>
    <p:sldId id="258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37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08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5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54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69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661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46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936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0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69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45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B0F9-9447-4AFA-9BD3-E9C9F5792FD7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811A-48DC-441D-ACD5-3CEC3AA875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9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신고센터 테스트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2025.06.09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654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28" y="219456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개발 로그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90" y="3465978"/>
            <a:ext cx="4932218" cy="339202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90" y="1007888"/>
            <a:ext cx="8235140" cy="231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11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93" y="588788"/>
            <a:ext cx="11472672" cy="60217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243" y="67961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1-1.</a:t>
            </a:r>
            <a:r>
              <a:rPr lang="ko-KR" altLang="en-US" b="1" dirty="0" smtClean="0"/>
              <a:t>신고센터 접수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홈페이지</a:t>
            </a:r>
            <a:endParaRPr lang="ko-KR" altLang="en-US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31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040" y="812237"/>
            <a:ext cx="9873731" cy="55979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243" y="67961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1-1.</a:t>
            </a:r>
            <a:r>
              <a:rPr lang="ko-KR" altLang="en-US" b="1" dirty="0"/>
              <a:t>신고센터 접수</a:t>
            </a:r>
            <a:r>
              <a:rPr lang="en-US" altLang="ko-KR" b="1" dirty="0"/>
              <a:t>_</a:t>
            </a:r>
            <a:r>
              <a:rPr lang="ko-KR" altLang="en-US" b="1" dirty="0"/>
              <a:t>홈페이지</a:t>
            </a:r>
          </a:p>
        </p:txBody>
      </p:sp>
      <p:cxnSp>
        <p:nvCxnSpPr>
          <p:cNvPr id="4" name="직선 연결선 3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94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471" y="404122"/>
            <a:ext cx="6876290" cy="63680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243" y="67961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1-2.</a:t>
            </a:r>
            <a:r>
              <a:rPr lang="ko-KR" altLang="en-US" b="1" dirty="0"/>
              <a:t>신고센터 접수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메일수신</a:t>
            </a:r>
            <a:endParaRPr lang="ko-KR" altLang="en-US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2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453" y="844840"/>
            <a:ext cx="7446471" cy="55114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243" y="67961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2-1.</a:t>
            </a:r>
            <a:r>
              <a:rPr lang="ko-KR" altLang="en-US" b="1" dirty="0"/>
              <a:t>관리자 확인</a:t>
            </a:r>
            <a:r>
              <a:rPr lang="en-US" altLang="ko-KR" b="1" dirty="0"/>
              <a:t>_</a:t>
            </a:r>
            <a:r>
              <a:rPr lang="ko-KR" altLang="en-US" b="1" dirty="0" err="1"/>
              <a:t>접수내역</a:t>
            </a:r>
            <a:r>
              <a:rPr lang="ko-KR" altLang="en-US" b="1" dirty="0"/>
              <a:t> 확인</a:t>
            </a:r>
            <a:endParaRPr lang="ko-KR" altLang="en-US" b="1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76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931349"/>
            <a:ext cx="11625072" cy="55203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243" y="67961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-1.</a:t>
            </a:r>
            <a:r>
              <a:rPr lang="ko-KR" altLang="en-US" b="1" dirty="0" smtClean="0"/>
              <a:t>관리자 확인</a:t>
            </a:r>
            <a:r>
              <a:rPr lang="en-US" altLang="ko-KR" b="1" dirty="0" smtClean="0"/>
              <a:t>_</a:t>
            </a:r>
            <a:r>
              <a:rPr lang="ko-KR" altLang="en-US" b="1" dirty="0" err="1" smtClean="0"/>
              <a:t>접수내역</a:t>
            </a:r>
            <a:r>
              <a:rPr lang="ko-KR" altLang="en-US" b="1" dirty="0" smtClean="0"/>
              <a:t> 확인</a:t>
            </a:r>
            <a:endParaRPr lang="ko-KR" altLang="en-US" b="1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52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905171"/>
            <a:ext cx="10896600" cy="50476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243" y="67961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2-2.</a:t>
            </a:r>
            <a:r>
              <a:rPr lang="ko-KR" altLang="en-US" b="1" dirty="0" smtClean="0"/>
              <a:t>관리자 확인</a:t>
            </a:r>
            <a:r>
              <a:rPr lang="en-US" altLang="ko-KR" b="1" dirty="0" smtClean="0"/>
              <a:t>_</a:t>
            </a:r>
            <a:r>
              <a:rPr lang="ko-KR" altLang="en-US" b="1" dirty="0" err="1" smtClean="0"/>
              <a:t>답변작성</a:t>
            </a:r>
            <a:endParaRPr lang="ko-KR" altLang="en-US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0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743963"/>
            <a:ext cx="11544300" cy="53700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243" y="67961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2-2.</a:t>
            </a:r>
            <a:r>
              <a:rPr lang="ko-KR" altLang="en-US" b="1" dirty="0"/>
              <a:t>관리자 확인</a:t>
            </a:r>
            <a:r>
              <a:rPr lang="en-US" altLang="ko-KR" b="1" dirty="0"/>
              <a:t>_</a:t>
            </a:r>
            <a:r>
              <a:rPr lang="ko-KR" altLang="en-US" b="1" dirty="0" err="1"/>
              <a:t>답변작성</a:t>
            </a:r>
            <a:endParaRPr lang="ko-KR" altLang="en-US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35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55" y="175758"/>
            <a:ext cx="10488489" cy="65064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243" y="67961"/>
            <a:ext cx="184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3-1.</a:t>
            </a:r>
            <a:r>
              <a:rPr lang="ko-KR" altLang="en-US" b="1" dirty="0" smtClean="0"/>
              <a:t>사용자 확인</a:t>
            </a:r>
            <a:endParaRPr lang="ko-KR" altLang="en-US" b="1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216243" y="506627"/>
            <a:ext cx="115844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692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54</Words>
  <Application>Microsoft Office PowerPoint</Application>
  <PresentationFormat>와이드스크린</PresentationFormat>
  <Paragraphs>13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신고센터 테스트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신고센터 테스트 </dc:title>
  <dc:creator>smjeon</dc:creator>
  <cp:lastModifiedBy>유 예환(Yoo Yehwan_Bright Bell)</cp:lastModifiedBy>
  <cp:revision>7</cp:revision>
  <dcterms:created xsi:type="dcterms:W3CDTF">2025-06-09T00:52:16Z</dcterms:created>
  <dcterms:modified xsi:type="dcterms:W3CDTF">2025-06-09T03:03:53Z</dcterms:modified>
</cp:coreProperties>
</file>