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3824" autoAdjust="0"/>
  </p:normalViewPr>
  <p:slideViewPr>
    <p:cSldViewPr snapToGrid="0" showGuides="1">
      <p:cViewPr>
        <p:scale>
          <a:sx n="100" d="100"/>
          <a:sy n="100" d="100"/>
        </p:scale>
        <p:origin x="99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BB6145-E262-454A-B4A4-6E8B110D7F0E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B55C9-0B12-4768-80CC-F61C094660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140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9B55C9-0B12-4768-80CC-F61C094660C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8733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9B55C9-0B12-4768-80CC-F61C094660CB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14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938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105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4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78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024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048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59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000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6923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86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7554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9ECDC-830E-4AF0-86B4-3B2EE36C1368}" type="datetimeFigureOut">
              <a:rPr lang="ko-KR" altLang="en-US" smtClean="0"/>
              <a:t>2025-06-04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7B0A5-1ACA-4392-B70F-317280002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5702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A118BE87-9471-486E-AB4D-A58E6CAED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37998"/>
            <a:ext cx="12192000" cy="4926859"/>
          </a:xfrm>
          <a:prstGeom prst="rect">
            <a:avLst/>
          </a:prstGeom>
        </p:spPr>
      </p:pic>
      <p:cxnSp>
        <p:nvCxnSpPr>
          <p:cNvPr id="9" name="직선 연결선 8"/>
          <p:cNvCxnSpPr/>
          <p:nvPr/>
        </p:nvCxnSpPr>
        <p:spPr>
          <a:xfrm>
            <a:off x="384909" y="635000"/>
            <a:ext cx="1126734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4909" y="212209"/>
            <a:ext cx="3017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/>
              <a:t>홈페이지 </a:t>
            </a:r>
            <a:r>
              <a:rPr lang="en-US" altLang="ko-KR" b="1" dirty="0"/>
              <a:t>&gt;</a:t>
            </a:r>
            <a:r>
              <a:rPr lang="ko-KR" altLang="en-US" b="1" dirty="0"/>
              <a:t>심의신청안내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5C41144-4A96-4EF3-A92E-1FA01D50C461}"/>
              </a:ext>
            </a:extLst>
          </p:cNvPr>
          <p:cNvSpPr/>
          <p:nvPr/>
        </p:nvSpPr>
        <p:spPr>
          <a:xfrm>
            <a:off x="6183517" y="3551221"/>
            <a:ext cx="4327556" cy="76728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74084B4D-6728-432B-A065-432795445D72}"/>
              </a:ext>
            </a:extLst>
          </p:cNvPr>
          <p:cNvSpPr/>
          <p:nvPr/>
        </p:nvSpPr>
        <p:spPr>
          <a:xfrm>
            <a:off x="6183517" y="3623564"/>
            <a:ext cx="3050564" cy="622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bg1"/>
                </a:solidFill>
                <a:latin typeface="NotoSans"/>
              </a:rPr>
              <a:t>※ </a:t>
            </a:r>
            <a:r>
              <a:rPr lang="ko-KR" altLang="en-US" dirty="0">
                <a:solidFill>
                  <a:schemeClr val="bg1"/>
                </a:solidFill>
                <a:latin typeface="NotoSans"/>
              </a:rPr>
              <a:t>동영상 </a:t>
            </a:r>
            <a:r>
              <a:rPr lang="en-US" altLang="ko-KR" dirty="0">
                <a:solidFill>
                  <a:schemeClr val="bg1"/>
                </a:solidFill>
                <a:latin typeface="NotoSans"/>
              </a:rPr>
              <a:t>1</a:t>
            </a:r>
            <a:r>
              <a:rPr lang="ko-KR" altLang="en-US" dirty="0">
                <a:solidFill>
                  <a:schemeClr val="bg1"/>
                </a:solidFill>
                <a:latin typeface="NotoSans"/>
              </a:rPr>
              <a:t>분 미만 시</a:t>
            </a:r>
            <a:endParaRPr lang="en-US" altLang="ko-KR" b="0" i="0" dirty="0">
              <a:solidFill>
                <a:schemeClr val="bg1"/>
              </a:solidFill>
              <a:effectLst/>
              <a:latin typeface="NotoSan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10500" y="5867400"/>
            <a:ext cx="422910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텍스트 수정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872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직선 연결선 8"/>
          <p:cNvCxnSpPr/>
          <p:nvPr/>
        </p:nvCxnSpPr>
        <p:spPr>
          <a:xfrm>
            <a:off x="384909" y="635000"/>
            <a:ext cx="1126734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4909" y="212209"/>
            <a:ext cx="4267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1. </a:t>
            </a:r>
            <a:r>
              <a:rPr lang="ko-KR" altLang="en-US" b="1" dirty="0" smtClean="0"/>
              <a:t>관리자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&gt;</a:t>
            </a:r>
            <a:r>
              <a:rPr lang="ko-KR" altLang="en-US" b="1" dirty="0" smtClean="0"/>
              <a:t> </a:t>
            </a:r>
            <a:r>
              <a:rPr lang="ko-KR" altLang="en-US" b="1" dirty="0"/>
              <a:t>인쇄매체 및 </a:t>
            </a:r>
            <a:r>
              <a:rPr lang="ko-KR" altLang="en-US" b="1" dirty="0" err="1"/>
              <a:t>기타광고</a:t>
            </a:r>
            <a:r>
              <a:rPr lang="ko-KR" altLang="en-US" b="1" dirty="0"/>
              <a:t> 심의</a:t>
            </a:r>
            <a:endParaRPr lang="ko-KR" altLang="en-US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909" y="1100137"/>
            <a:ext cx="8454292" cy="4543523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3402082" y="3962400"/>
            <a:ext cx="1076325" cy="40005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810500" y="5867400"/>
            <a:ext cx="4229101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/>
              <a:t>관리자 페이지 </a:t>
            </a:r>
            <a:r>
              <a:rPr lang="en-US" altLang="ko-KR" dirty="0"/>
              <a:t>-&gt; </a:t>
            </a:r>
            <a:r>
              <a:rPr lang="ko-KR" altLang="en-US" dirty="0"/>
              <a:t>인쇄매체 및 </a:t>
            </a:r>
            <a:r>
              <a:rPr lang="ko-KR" altLang="en-US" dirty="0" err="1"/>
              <a:t>기타광고</a:t>
            </a:r>
            <a:r>
              <a:rPr lang="ko-KR" altLang="en-US" dirty="0"/>
              <a:t> 심의에서 </a:t>
            </a:r>
            <a:r>
              <a:rPr lang="ko-KR" altLang="en-US" dirty="0" err="1"/>
              <a:t>필증</a:t>
            </a:r>
            <a:r>
              <a:rPr lang="ko-KR" altLang="en-US" dirty="0"/>
              <a:t> 부분에 </a:t>
            </a:r>
            <a:r>
              <a:rPr lang="ko-KR" altLang="en-US" dirty="0" err="1" smtClean="0"/>
              <a:t>광고적합</a:t>
            </a:r>
            <a:r>
              <a:rPr lang="ko-KR" altLang="en-US" dirty="0" smtClean="0"/>
              <a:t> 적용 안됨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0041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35</Words>
  <Application>Microsoft Office PowerPoint</Application>
  <PresentationFormat>와이드스크린</PresentationFormat>
  <Paragraphs>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NotoSans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 예환(Yoo Yehwan_Bright Bell)</dc:creator>
  <cp:lastModifiedBy>유 예환(Yoo Yehwan_Bright Bell)</cp:lastModifiedBy>
  <cp:revision>47</cp:revision>
  <dcterms:created xsi:type="dcterms:W3CDTF">2025-01-08T04:47:39Z</dcterms:created>
  <dcterms:modified xsi:type="dcterms:W3CDTF">2025-06-04T01:21:40Z</dcterms:modified>
</cp:coreProperties>
</file>