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4" r:id="rId1"/>
    <p:sldMasterId id="2147483677" r:id="rId2"/>
  </p:sldMasterIdLst>
  <p:notesMasterIdLst>
    <p:notesMasterId r:id="rId4"/>
  </p:notesMasterIdLst>
  <p:handoutMasterIdLst>
    <p:handoutMasterId r:id="rId5"/>
  </p:handoutMasterIdLst>
  <p:sldIdLst>
    <p:sldId id="509" r:id="rId3"/>
  </p:sldIdLst>
  <p:sldSz cx="6858000" cy="9906000" type="A4"/>
  <p:notesSz cx="9926638" cy="6797675"/>
  <p:defaultTextStyle>
    <a:defPPr>
      <a:defRPr lang="ko-KR"/>
    </a:defPPr>
    <a:lvl1pPr algn="ctr" rtl="0" eaLnBrk="0" fontAlgn="base" hangingPunct="0">
      <a:spcBef>
        <a:spcPct val="0"/>
      </a:spcBef>
      <a:spcAft>
        <a:spcPct val="0"/>
      </a:spcAft>
      <a:defRPr kumimoji="1" sz="1600" b="1" kern="1200">
        <a:solidFill>
          <a:schemeClr val="tx1"/>
        </a:solidFill>
        <a:latin typeface="HY견고딕" panose="02030600000101010101" pitchFamily="18" charset="-127"/>
        <a:ea typeface="HY견고딕" panose="02030600000101010101" pitchFamily="18" charset="-127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kumimoji="1" sz="1600" b="1" kern="1200">
        <a:solidFill>
          <a:schemeClr val="tx1"/>
        </a:solidFill>
        <a:latin typeface="HY견고딕" panose="02030600000101010101" pitchFamily="18" charset="-127"/>
        <a:ea typeface="HY견고딕" panose="02030600000101010101" pitchFamily="18" charset="-127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kumimoji="1" sz="1600" b="1" kern="1200">
        <a:solidFill>
          <a:schemeClr val="tx1"/>
        </a:solidFill>
        <a:latin typeface="HY견고딕" panose="02030600000101010101" pitchFamily="18" charset="-127"/>
        <a:ea typeface="HY견고딕" panose="02030600000101010101" pitchFamily="18" charset="-127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kumimoji="1" sz="1600" b="1" kern="1200">
        <a:solidFill>
          <a:schemeClr val="tx1"/>
        </a:solidFill>
        <a:latin typeface="HY견고딕" panose="02030600000101010101" pitchFamily="18" charset="-127"/>
        <a:ea typeface="HY견고딕" panose="02030600000101010101" pitchFamily="18" charset="-127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kumimoji="1" sz="1600" b="1" kern="1200">
        <a:solidFill>
          <a:schemeClr val="tx1"/>
        </a:solidFill>
        <a:latin typeface="HY견고딕" panose="02030600000101010101" pitchFamily="18" charset="-127"/>
        <a:ea typeface="HY견고딕" panose="02030600000101010101" pitchFamily="18" charset="-127"/>
        <a:cs typeface="+mn-cs"/>
      </a:defRPr>
    </a:lvl5pPr>
    <a:lvl6pPr marL="2286000" algn="l" defTabSz="914400" rtl="0" eaLnBrk="1" latinLnBrk="1" hangingPunct="1">
      <a:defRPr kumimoji="1" sz="1600" b="1" kern="1200">
        <a:solidFill>
          <a:schemeClr val="tx1"/>
        </a:solidFill>
        <a:latin typeface="HY견고딕" panose="02030600000101010101" pitchFamily="18" charset="-127"/>
        <a:ea typeface="HY견고딕" panose="02030600000101010101" pitchFamily="18" charset="-127"/>
        <a:cs typeface="+mn-cs"/>
      </a:defRPr>
    </a:lvl6pPr>
    <a:lvl7pPr marL="2743200" algn="l" defTabSz="914400" rtl="0" eaLnBrk="1" latinLnBrk="1" hangingPunct="1">
      <a:defRPr kumimoji="1" sz="1600" b="1" kern="1200">
        <a:solidFill>
          <a:schemeClr val="tx1"/>
        </a:solidFill>
        <a:latin typeface="HY견고딕" panose="02030600000101010101" pitchFamily="18" charset="-127"/>
        <a:ea typeface="HY견고딕" panose="02030600000101010101" pitchFamily="18" charset="-127"/>
        <a:cs typeface="+mn-cs"/>
      </a:defRPr>
    </a:lvl7pPr>
    <a:lvl8pPr marL="3200400" algn="l" defTabSz="914400" rtl="0" eaLnBrk="1" latinLnBrk="1" hangingPunct="1">
      <a:defRPr kumimoji="1" sz="1600" b="1" kern="1200">
        <a:solidFill>
          <a:schemeClr val="tx1"/>
        </a:solidFill>
        <a:latin typeface="HY견고딕" panose="02030600000101010101" pitchFamily="18" charset="-127"/>
        <a:ea typeface="HY견고딕" panose="02030600000101010101" pitchFamily="18" charset="-127"/>
        <a:cs typeface="+mn-cs"/>
      </a:defRPr>
    </a:lvl8pPr>
    <a:lvl9pPr marL="3657600" algn="l" defTabSz="914400" rtl="0" eaLnBrk="1" latinLnBrk="1" hangingPunct="1">
      <a:defRPr kumimoji="1" sz="1600" b="1" kern="1200">
        <a:solidFill>
          <a:schemeClr val="tx1"/>
        </a:solidFill>
        <a:latin typeface="HY견고딕" panose="02030600000101010101" pitchFamily="18" charset="-127"/>
        <a:ea typeface="HY견고딕" panose="02030600000101010101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239">
          <p15:clr>
            <a:srgbClr val="A4A3A4"/>
          </p15:clr>
        </p15:guide>
        <p15:guide id="2" pos="4247">
          <p15:clr>
            <a:srgbClr val="A4A3A4"/>
          </p15:clr>
        </p15:guide>
        <p15:guide id="3" pos="890">
          <p15:clr>
            <a:srgbClr val="A4A3A4"/>
          </p15:clr>
        </p15:guide>
        <p15:guide id="4" pos="391">
          <p15:clr>
            <a:srgbClr val="A4A3A4"/>
          </p15:clr>
        </p15:guide>
        <p15:guide id="5" orient="horz" pos="312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0" userDrawn="1">
          <p15:clr>
            <a:srgbClr val="A4A3A4"/>
          </p15:clr>
        </p15:guide>
        <p15:guide id="2" pos="312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0000FF"/>
    <a:srgbClr val="FFFF99"/>
    <a:srgbClr val="CCFFFF"/>
    <a:srgbClr val="DBF1EF"/>
    <a:srgbClr val="DDDDDD"/>
    <a:srgbClr val="CCFFCC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329" autoAdjust="0"/>
    <p:restoredTop sz="96366" autoAdjust="0"/>
  </p:normalViewPr>
  <p:slideViewPr>
    <p:cSldViewPr>
      <p:cViewPr varScale="1">
        <p:scale>
          <a:sx n="79" d="100"/>
          <a:sy n="79" d="100"/>
        </p:scale>
        <p:origin x="3696" y="72"/>
      </p:cViewPr>
      <p:guideLst>
        <p:guide orient="horz" pos="6239"/>
        <p:guide pos="4247"/>
        <p:guide pos="890"/>
        <p:guide pos="391"/>
        <p:guide orient="horz"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176"/>
    </p:cViewPr>
  </p:sorterViewPr>
  <p:notesViewPr>
    <p:cSldViewPr>
      <p:cViewPr varScale="1">
        <p:scale>
          <a:sx n="74" d="100"/>
          <a:sy n="74" d="100"/>
        </p:scale>
        <p:origin x="-678" y="-84"/>
      </p:cViewPr>
      <p:guideLst>
        <p:guide orient="horz" pos="2140"/>
        <p:guide pos="312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4302873" cy="3396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14" tIns="45907" rIns="91814" bIns="45907" numCol="1" anchor="t" anchorCtr="0" compatLnSpc="1">
            <a:prstTxWarp prst="textNoShape">
              <a:avLst/>
            </a:prstTxWarp>
          </a:bodyPr>
          <a:lstStyle>
            <a:lvl1pPr algn="l" eaLnBrk="1" latinLnBrk="1" hangingPunct="1">
              <a:defRPr sz="1200" b="0">
                <a:latin typeface="굴림" pitchFamily="50" charset="-127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623765" y="1"/>
            <a:ext cx="4302873" cy="3396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14" tIns="45907" rIns="91814" bIns="45907" numCol="1" anchor="t" anchorCtr="0" compatLnSpc="1">
            <a:prstTxWarp prst="textNoShape">
              <a:avLst/>
            </a:prstTxWarp>
          </a:bodyPr>
          <a:lstStyle>
            <a:lvl1pPr algn="r" eaLnBrk="1" latinLnBrk="1" hangingPunct="1">
              <a:defRPr sz="1200" b="0">
                <a:latin typeface="굴림" pitchFamily="50" charset="-127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126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6458033"/>
            <a:ext cx="4302873" cy="3396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14" tIns="45907" rIns="91814" bIns="45907" numCol="1" anchor="b" anchorCtr="0" compatLnSpc="1">
            <a:prstTxWarp prst="textNoShape">
              <a:avLst/>
            </a:prstTxWarp>
          </a:bodyPr>
          <a:lstStyle>
            <a:lvl1pPr algn="l" eaLnBrk="1" latinLnBrk="1" hangingPunct="1">
              <a:defRPr sz="1200" b="0">
                <a:latin typeface="굴림" pitchFamily="50" charset="-127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126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623765" y="6458033"/>
            <a:ext cx="4302873" cy="3396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14" tIns="45907" rIns="91814" bIns="45907" numCol="1" anchor="b" anchorCtr="0" compatLnSpc="1">
            <a:prstTxWarp prst="textNoShape">
              <a:avLst/>
            </a:prstTxWarp>
          </a:bodyPr>
          <a:lstStyle>
            <a:lvl1pPr algn="r" eaLnBrk="1" latinLnBrk="1" hangingPunct="1">
              <a:defRPr sz="1200" b="0">
                <a:latin typeface="굴림" panose="020B0600000101010101" pitchFamily="50" charset="-127"/>
                <a:ea typeface="굴림" panose="020B0600000101010101" pitchFamily="50" charset="-127"/>
              </a:defRPr>
            </a:lvl1pPr>
          </a:lstStyle>
          <a:p>
            <a:fld id="{D2C8D2F2-27F0-4AE1-B955-A9B1ADE71485}" type="slidenum">
              <a:rPr lang="en-US" altLang="ko-KR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4302873" cy="3396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14" tIns="45907" rIns="91814" bIns="45907" numCol="1" anchor="t" anchorCtr="0" compatLnSpc="1">
            <a:prstTxWarp prst="textNoShape">
              <a:avLst/>
            </a:prstTxWarp>
          </a:bodyPr>
          <a:lstStyle>
            <a:lvl1pPr algn="l" eaLnBrk="1" latinLnBrk="1" hangingPunct="1">
              <a:defRPr sz="1200" b="0">
                <a:latin typeface="굴림" pitchFamily="50" charset="-127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623765" y="1"/>
            <a:ext cx="4302873" cy="3396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14" tIns="45907" rIns="91814" bIns="45907" numCol="1" anchor="t" anchorCtr="0" compatLnSpc="1">
            <a:prstTxWarp prst="textNoShape">
              <a:avLst/>
            </a:prstTxWarp>
          </a:bodyPr>
          <a:lstStyle>
            <a:lvl1pPr algn="r" eaLnBrk="1" latinLnBrk="1" hangingPunct="1">
              <a:defRPr sz="1200" b="0">
                <a:latin typeface="굴림" pitchFamily="50" charset="-127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081463" y="509588"/>
            <a:ext cx="1763712" cy="25495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4086" y="3228216"/>
            <a:ext cx="7278469" cy="3059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14" tIns="45907" rIns="91814" bIns="4590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/>
              <a:t>마스터 텍스트 스타일을 편집합니다</a:t>
            </a:r>
          </a:p>
          <a:p>
            <a:pPr lvl="1"/>
            <a:r>
              <a:rPr lang="ko-KR" altLang="en-US" noProof="0"/>
              <a:t>둘째 수준</a:t>
            </a:r>
          </a:p>
          <a:p>
            <a:pPr lvl="2"/>
            <a:r>
              <a:rPr lang="ko-KR" altLang="en-US" noProof="0"/>
              <a:t>셋째 수준</a:t>
            </a:r>
          </a:p>
          <a:p>
            <a:pPr lvl="3"/>
            <a:r>
              <a:rPr lang="ko-KR" altLang="en-US" noProof="0"/>
              <a:t>넷째 수준</a:t>
            </a:r>
          </a:p>
          <a:p>
            <a:pPr lvl="4"/>
            <a:r>
              <a:rPr lang="ko-KR" altLang="en-US" noProof="0"/>
              <a:t>다섯째 수준</a:t>
            </a:r>
          </a:p>
        </p:txBody>
      </p:sp>
      <p:sp>
        <p:nvSpPr>
          <p:cNvPr id="102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6458033"/>
            <a:ext cx="4302873" cy="3396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14" tIns="45907" rIns="91814" bIns="45907" numCol="1" anchor="b" anchorCtr="0" compatLnSpc="1">
            <a:prstTxWarp prst="textNoShape">
              <a:avLst/>
            </a:prstTxWarp>
          </a:bodyPr>
          <a:lstStyle>
            <a:lvl1pPr algn="l" eaLnBrk="1" latinLnBrk="1" hangingPunct="1">
              <a:defRPr sz="1200" b="0">
                <a:latin typeface="굴림" pitchFamily="50" charset="-127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02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623765" y="6458033"/>
            <a:ext cx="4302873" cy="3396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14" tIns="45907" rIns="91814" bIns="45907" numCol="1" anchor="b" anchorCtr="0" compatLnSpc="1">
            <a:prstTxWarp prst="textNoShape">
              <a:avLst/>
            </a:prstTxWarp>
          </a:bodyPr>
          <a:lstStyle>
            <a:lvl1pPr algn="r" eaLnBrk="1" latinLnBrk="1" hangingPunct="1">
              <a:defRPr sz="1200" b="0">
                <a:latin typeface="굴림" panose="020B0600000101010101" pitchFamily="50" charset="-127"/>
                <a:ea typeface="굴림" panose="020B0600000101010101" pitchFamily="50" charset="-127"/>
              </a:defRPr>
            </a:lvl1pPr>
          </a:lstStyle>
          <a:p>
            <a:fld id="{BCA671FB-695D-425E-96C2-619E28A6206E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1600" b="1">
                <a:solidFill>
                  <a:schemeClr val="tx1"/>
                </a:solidFill>
                <a:latin typeface="HY견고딕" panose="02030600000101010101" pitchFamily="18" charset="-127"/>
                <a:ea typeface="HY견고딕" panose="02030600000101010101" pitchFamily="18" charset="-127"/>
              </a:defRPr>
            </a:lvl1pPr>
            <a:lvl2pPr marL="746070" indent="-286950">
              <a:defRPr kumimoji="1" sz="1600" b="1">
                <a:solidFill>
                  <a:schemeClr val="tx1"/>
                </a:solidFill>
                <a:latin typeface="HY견고딕" panose="02030600000101010101" pitchFamily="18" charset="-127"/>
                <a:ea typeface="HY견고딕" panose="02030600000101010101" pitchFamily="18" charset="-127"/>
              </a:defRPr>
            </a:lvl2pPr>
            <a:lvl3pPr marL="1147801" indent="-229560">
              <a:defRPr kumimoji="1" sz="1600" b="1">
                <a:solidFill>
                  <a:schemeClr val="tx1"/>
                </a:solidFill>
                <a:latin typeface="HY견고딕" panose="02030600000101010101" pitchFamily="18" charset="-127"/>
                <a:ea typeface="HY견고딕" panose="02030600000101010101" pitchFamily="18" charset="-127"/>
              </a:defRPr>
            </a:lvl3pPr>
            <a:lvl4pPr marL="1606921" indent="-229560">
              <a:defRPr kumimoji="1" sz="1600" b="1">
                <a:solidFill>
                  <a:schemeClr val="tx1"/>
                </a:solidFill>
                <a:latin typeface="HY견고딕" panose="02030600000101010101" pitchFamily="18" charset="-127"/>
                <a:ea typeface="HY견고딕" panose="02030600000101010101" pitchFamily="18" charset="-127"/>
              </a:defRPr>
            </a:lvl4pPr>
            <a:lvl5pPr marL="2066041" indent="-229560">
              <a:defRPr kumimoji="1" sz="1600" b="1">
                <a:solidFill>
                  <a:schemeClr val="tx1"/>
                </a:solidFill>
                <a:latin typeface="HY견고딕" panose="02030600000101010101" pitchFamily="18" charset="-127"/>
                <a:ea typeface="HY견고딕" panose="02030600000101010101" pitchFamily="18" charset="-127"/>
              </a:defRPr>
            </a:lvl5pPr>
            <a:lvl6pPr marL="2525161" indent="-229560" algn="ctr" eaLnBrk="0" fontAlgn="base" hangingPunct="0">
              <a:spcBef>
                <a:spcPct val="0"/>
              </a:spcBef>
              <a:spcAft>
                <a:spcPct val="0"/>
              </a:spcAft>
              <a:defRPr kumimoji="1" sz="1600" b="1">
                <a:solidFill>
                  <a:schemeClr val="tx1"/>
                </a:solidFill>
                <a:latin typeface="HY견고딕" panose="02030600000101010101" pitchFamily="18" charset="-127"/>
                <a:ea typeface="HY견고딕" panose="02030600000101010101" pitchFamily="18" charset="-127"/>
              </a:defRPr>
            </a:lvl6pPr>
            <a:lvl7pPr marL="2984282" indent="-229560" algn="ctr" eaLnBrk="0" fontAlgn="base" hangingPunct="0">
              <a:spcBef>
                <a:spcPct val="0"/>
              </a:spcBef>
              <a:spcAft>
                <a:spcPct val="0"/>
              </a:spcAft>
              <a:defRPr kumimoji="1" sz="1600" b="1">
                <a:solidFill>
                  <a:schemeClr val="tx1"/>
                </a:solidFill>
                <a:latin typeface="HY견고딕" panose="02030600000101010101" pitchFamily="18" charset="-127"/>
                <a:ea typeface="HY견고딕" panose="02030600000101010101" pitchFamily="18" charset="-127"/>
              </a:defRPr>
            </a:lvl7pPr>
            <a:lvl8pPr marL="3443402" indent="-229560" algn="ctr" eaLnBrk="0" fontAlgn="base" hangingPunct="0">
              <a:spcBef>
                <a:spcPct val="0"/>
              </a:spcBef>
              <a:spcAft>
                <a:spcPct val="0"/>
              </a:spcAft>
              <a:defRPr kumimoji="1" sz="1600" b="1">
                <a:solidFill>
                  <a:schemeClr val="tx1"/>
                </a:solidFill>
                <a:latin typeface="HY견고딕" panose="02030600000101010101" pitchFamily="18" charset="-127"/>
                <a:ea typeface="HY견고딕" panose="02030600000101010101" pitchFamily="18" charset="-127"/>
              </a:defRPr>
            </a:lvl8pPr>
            <a:lvl9pPr marL="3902522" indent="-229560" algn="ctr" eaLnBrk="0" fontAlgn="base" hangingPunct="0">
              <a:spcBef>
                <a:spcPct val="0"/>
              </a:spcBef>
              <a:spcAft>
                <a:spcPct val="0"/>
              </a:spcAft>
              <a:defRPr kumimoji="1" sz="1600" b="1">
                <a:solidFill>
                  <a:schemeClr val="tx1"/>
                </a:solidFill>
                <a:latin typeface="HY견고딕" panose="02030600000101010101" pitchFamily="18" charset="-127"/>
                <a:ea typeface="HY견고딕" panose="02030600000101010101" pitchFamily="18" charset="-127"/>
              </a:defRPr>
            </a:lvl9pPr>
          </a:lstStyle>
          <a:p>
            <a:fld id="{647444CE-788B-4530-B32C-BFB83AC7F849}" type="slidenum">
              <a:rPr lang="en-US" altLang="ko-KR" sz="1200" b="0">
                <a:solidFill>
                  <a:srgbClr val="000000"/>
                </a:solidFill>
                <a:latin typeface="굴림" panose="020B0600000101010101" pitchFamily="50" charset="-127"/>
                <a:ea typeface="굴림" panose="020B0600000101010101" pitchFamily="50" charset="-127"/>
              </a:rPr>
              <a:pPr/>
              <a:t>1</a:t>
            </a:fld>
            <a:endParaRPr lang="en-US" altLang="ko-KR" sz="1200" b="0">
              <a:solidFill>
                <a:srgbClr val="000000"/>
              </a:solidFill>
              <a:latin typeface="굴림" panose="020B0600000101010101" pitchFamily="50" charset="-127"/>
              <a:ea typeface="굴림" panose="020B0600000101010101" pitchFamily="50" charset="-127"/>
            </a:endParaRPr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ko-KR"/>
          </a:p>
        </p:txBody>
      </p:sp>
    </p:spTree>
    <p:extLst>
      <p:ext uri="{BB962C8B-B14F-4D97-AF65-F5344CB8AC3E}">
        <p14:creationId xmlns:p14="http://schemas.microsoft.com/office/powerpoint/2010/main" val="2385626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514350" y="3076575"/>
            <a:ext cx="5829300" cy="2124075"/>
          </a:xfrm>
          <a:prstGeom prst="rect">
            <a:avLst/>
          </a:prstGeo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2063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/>
              <a:t>마스터 부제목 스타일 편집</a:t>
            </a:r>
          </a:p>
        </p:txBody>
      </p:sp>
    </p:spTree>
    <p:extLst>
      <p:ext uri="{BB962C8B-B14F-4D97-AF65-F5344CB8AC3E}">
        <p14:creationId xmlns:p14="http://schemas.microsoft.com/office/powerpoint/2010/main" val="29484067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342900" y="396875"/>
            <a:ext cx="6172200" cy="1651000"/>
          </a:xfrm>
          <a:prstGeom prst="rect">
            <a:avLst/>
          </a:prstGeo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342900" y="2311400"/>
            <a:ext cx="6172200" cy="65373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</p:spTree>
    <p:extLst>
      <p:ext uri="{BB962C8B-B14F-4D97-AF65-F5344CB8AC3E}">
        <p14:creationId xmlns:p14="http://schemas.microsoft.com/office/powerpoint/2010/main" val="4411812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4972050" y="396875"/>
            <a:ext cx="1543050" cy="8451850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342900" y="396875"/>
            <a:ext cx="4476750" cy="845185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</p:spTree>
    <p:extLst>
      <p:ext uri="{BB962C8B-B14F-4D97-AF65-F5344CB8AC3E}">
        <p14:creationId xmlns:p14="http://schemas.microsoft.com/office/powerpoint/2010/main" val="13352973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514350" y="3076575"/>
            <a:ext cx="5829300" cy="2124075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2063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92925261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15382431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41338" y="6365875"/>
            <a:ext cx="5829300" cy="196691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541338" y="4198938"/>
            <a:ext cx="5829300" cy="216693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97898845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342900" y="2311400"/>
            <a:ext cx="3009900" cy="65373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3505200" y="2311400"/>
            <a:ext cx="3009900" cy="65373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88426385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342900" y="2217738"/>
            <a:ext cx="3030538" cy="9239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342900" y="3141663"/>
            <a:ext cx="3030538" cy="57070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3484563" y="2217738"/>
            <a:ext cx="3030537" cy="9239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3484563" y="3141663"/>
            <a:ext cx="3030537" cy="57070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8798950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28359582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20938915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342900" y="393700"/>
            <a:ext cx="2255838" cy="16795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681288" y="393700"/>
            <a:ext cx="3833812" cy="84550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342900" y="2073275"/>
            <a:ext cx="2255838" cy="67754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0483752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342900" y="396875"/>
            <a:ext cx="6172200" cy="1651000"/>
          </a:xfrm>
          <a:prstGeom prst="rect">
            <a:avLst/>
          </a:prstGeo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42900" y="2311400"/>
            <a:ext cx="6172200" cy="65373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</p:spTree>
    <p:extLst>
      <p:ext uri="{BB962C8B-B14F-4D97-AF65-F5344CB8AC3E}">
        <p14:creationId xmlns:p14="http://schemas.microsoft.com/office/powerpoint/2010/main" val="129017307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344613" y="6934200"/>
            <a:ext cx="4114800" cy="8191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344613" y="885825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344613" y="7753350"/>
            <a:ext cx="4114800" cy="11620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14463228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51205120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4972050" y="396875"/>
            <a:ext cx="1543050" cy="8451850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342900" y="396875"/>
            <a:ext cx="4476750" cy="8451850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5160228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41338" y="6365875"/>
            <a:ext cx="5829300" cy="1966913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541338" y="4198938"/>
            <a:ext cx="5829300" cy="216693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</p:spTree>
    <p:extLst>
      <p:ext uri="{BB962C8B-B14F-4D97-AF65-F5344CB8AC3E}">
        <p14:creationId xmlns:p14="http://schemas.microsoft.com/office/powerpoint/2010/main" val="41563193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342900" y="396875"/>
            <a:ext cx="6172200" cy="1651000"/>
          </a:xfrm>
          <a:prstGeom prst="rect">
            <a:avLst/>
          </a:prstGeo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342900" y="2311400"/>
            <a:ext cx="3009900" cy="6537325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3505200" y="2311400"/>
            <a:ext cx="3009900" cy="6537325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</p:spTree>
    <p:extLst>
      <p:ext uri="{BB962C8B-B14F-4D97-AF65-F5344CB8AC3E}">
        <p14:creationId xmlns:p14="http://schemas.microsoft.com/office/powerpoint/2010/main" val="16633525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342900" y="396875"/>
            <a:ext cx="6172200" cy="1651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342900" y="2217738"/>
            <a:ext cx="3030538" cy="92392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342900" y="3141663"/>
            <a:ext cx="3030538" cy="5707062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3484563" y="2217738"/>
            <a:ext cx="3030537" cy="92392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3484563" y="3141663"/>
            <a:ext cx="3030537" cy="5707062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</p:spTree>
    <p:extLst>
      <p:ext uri="{BB962C8B-B14F-4D97-AF65-F5344CB8AC3E}">
        <p14:creationId xmlns:p14="http://schemas.microsoft.com/office/powerpoint/2010/main" val="5290385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342900" y="396875"/>
            <a:ext cx="6172200" cy="1651000"/>
          </a:xfrm>
          <a:prstGeom prst="rect">
            <a:avLst/>
          </a:prstGeo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</p:spTree>
    <p:extLst>
      <p:ext uri="{BB962C8B-B14F-4D97-AF65-F5344CB8AC3E}">
        <p14:creationId xmlns:p14="http://schemas.microsoft.com/office/powerpoint/2010/main" val="22595666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841697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342900" y="393700"/>
            <a:ext cx="2255838" cy="1679575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681288" y="393700"/>
            <a:ext cx="3833812" cy="84550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342900" y="2073275"/>
            <a:ext cx="2255838" cy="677545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</p:spTree>
    <p:extLst>
      <p:ext uri="{BB962C8B-B14F-4D97-AF65-F5344CB8AC3E}">
        <p14:creationId xmlns:p14="http://schemas.microsoft.com/office/powerpoint/2010/main" val="8286908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344613" y="6934200"/>
            <a:ext cx="4114800" cy="8191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344613" y="885825"/>
            <a:ext cx="4114800" cy="59436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344613" y="7753350"/>
            <a:ext cx="4114800" cy="116205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</p:spTree>
    <p:extLst>
      <p:ext uri="{BB962C8B-B14F-4D97-AF65-F5344CB8AC3E}">
        <p14:creationId xmlns:p14="http://schemas.microsoft.com/office/powerpoint/2010/main" val="7883692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oleObject" Target="../embeddings/oleObject1.bin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topA4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307975"/>
            <a:ext cx="6129337" cy="503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027" name="Object 3"/>
          <p:cNvGraphicFramePr>
            <a:graphicFrameLocks noChangeAspect="1"/>
          </p:cNvGraphicFramePr>
          <p:nvPr/>
        </p:nvGraphicFramePr>
        <p:xfrm>
          <a:off x="5461000" y="479425"/>
          <a:ext cx="1117600" cy="285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비트맵 이미지" r:id="rId15" imgW="1152381" imgH="295238" progId="Paint.Picture">
                  <p:embed/>
                </p:oleObj>
              </mc:Choice>
              <mc:Fallback>
                <p:oleObj name="비트맵 이미지" r:id="rId15" imgW="1152381" imgH="295238" progId="Paint.Picture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61000" y="479425"/>
                        <a:ext cx="1117600" cy="285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0000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4826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</p:sldLayoutIdLst>
  <p:hf hdr="0" ftr="0" dt="0"/>
  <p:txStyles>
    <p:titleStyle>
      <a:lvl1pPr algn="l" rtl="0" eaLnBrk="0" fontAlgn="base" latinLnBrk="1" hangingPunct="0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latinLnBrk="1" hangingPunct="0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바탕" pitchFamily="18" charset="-127"/>
          <a:ea typeface="바탕" pitchFamily="18" charset="-127"/>
        </a:defRPr>
      </a:lvl2pPr>
      <a:lvl3pPr algn="l" rtl="0" eaLnBrk="0" fontAlgn="base" latinLnBrk="1" hangingPunct="0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바탕" pitchFamily="18" charset="-127"/>
          <a:ea typeface="바탕" pitchFamily="18" charset="-127"/>
        </a:defRPr>
      </a:lvl3pPr>
      <a:lvl4pPr algn="l" rtl="0" eaLnBrk="0" fontAlgn="base" latinLnBrk="1" hangingPunct="0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바탕" pitchFamily="18" charset="-127"/>
          <a:ea typeface="바탕" pitchFamily="18" charset="-127"/>
        </a:defRPr>
      </a:lvl4pPr>
      <a:lvl5pPr algn="l" rtl="0" eaLnBrk="0" fontAlgn="base" latinLnBrk="1" hangingPunct="0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바탕" pitchFamily="18" charset="-127"/>
          <a:ea typeface="바탕" pitchFamily="18" charset="-127"/>
        </a:defRPr>
      </a:lvl5pPr>
      <a:lvl6pPr marL="457200" algn="l" rtl="0" fontAlgn="base" latinLnBrk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바탕" pitchFamily="18" charset="-127"/>
          <a:ea typeface="바탕" pitchFamily="18" charset="-127"/>
        </a:defRPr>
      </a:lvl6pPr>
      <a:lvl7pPr marL="914400" algn="l" rtl="0" fontAlgn="base" latinLnBrk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바탕" pitchFamily="18" charset="-127"/>
          <a:ea typeface="바탕" pitchFamily="18" charset="-127"/>
        </a:defRPr>
      </a:lvl7pPr>
      <a:lvl8pPr marL="1371600" algn="l" rtl="0" fontAlgn="base" latinLnBrk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바탕" pitchFamily="18" charset="-127"/>
          <a:ea typeface="바탕" pitchFamily="18" charset="-127"/>
        </a:defRPr>
      </a:lvl8pPr>
      <a:lvl9pPr marL="1828800" algn="l" rtl="0" fontAlgn="base" latinLnBrk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바탕" pitchFamily="18" charset="-127"/>
          <a:ea typeface="바탕" pitchFamily="18" charset="-127"/>
        </a:defRPr>
      </a:lvl9pPr>
    </p:titleStyle>
    <p:bodyStyle>
      <a:lvl1pPr marL="342900" indent="-342900" algn="r" rtl="0" eaLnBrk="0" fontAlgn="base" latinLnBrk="1" hangingPunct="0">
        <a:spcBef>
          <a:spcPct val="20000"/>
        </a:spcBef>
        <a:spcAft>
          <a:spcPct val="0"/>
        </a:spcAft>
        <a:buChar char="•"/>
        <a:defRPr kumimoji="1" sz="10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굴림" pitchFamily="50" charset="-127"/>
          <a:ea typeface="굴림" pitchFamily="50" charset="-127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굴림" pitchFamily="50" charset="-127"/>
          <a:ea typeface="굴림" pitchFamily="50" charset="-127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굴림" pitchFamily="50" charset="-127"/>
          <a:ea typeface="굴림" pitchFamily="50" charset="-127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굴림" pitchFamily="50" charset="-127"/>
          <a:ea typeface="굴림" pitchFamily="50" charset="-127"/>
        </a:defRPr>
      </a:lvl5pPr>
      <a:lvl6pPr marL="25146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굴림" pitchFamily="50" charset="-127"/>
          <a:ea typeface="굴림" pitchFamily="50" charset="-127"/>
        </a:defRPr>
      </a:lvl6pPr>
      <a:lvl7pPr marL="29718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굴림" pitchFamily="50" charset="-127"/>
          <a:ea typeface="굴림" pitchFamily="50" charset="-127"/>
        </a:defRPr>
      </a:lvl7pPr>
      <a:lvl8pPr marL="34290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굴림" pitchFamily="50" charset="-127"/>
          <a:ea typeface="굴림" pitchFamily="50" charset="-127"/>
        </a:defRPr>
      </a:lvl8pPr>
      <a:lvl9pPr marL="38862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굴림" pitchFamily="50" charset="-127"/>
          <a:ea typeface="굴림" pitchFamily="50" charset="-127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42900" y="396875"/>
            <a:ext cx="6172200" cy="165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/>
              <a:t>마스터 제목 스타일 편집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42900" y="2311400"/>
            <a:ext cx="6172200" cy="6537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177971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42900" y="9020175"/>
            <a:ext cx="16002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latinLnBrk="1" hangingPunct="1">
              <a:defRPr sz="1400" b="0">
                <a:solidFill>
                  <a:srgbClr val="000000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77971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43150" y="9020175"/>
            <a:ext cx="21717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latinLnBrk="1" hangingPunct="1">
              <a:defRPr sz="1400" b="0">
                <a:solidFill>
                  <a:srgbClr val="000000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  <p:sldLayoutId id="2147483692" r:id="rId4"/>
    <p:sldLayoutId id="2147483693" r:id="rId5"/>
    <p:sldLayoutId id="2147483694" r:id="rId6"/>
    <p:sldLayoutId id="2147483695" r:id="rId7"/>
    <p:sldLayoutId id="2147483696" r:id="rId8"/>
    <p:sldLayoutId id="2147483697" r:id="rId9"/>
    <p:sldLayoutId id="2147483698" r:id="rId10"/>
    <p:sldLayoutId id="2147483699" r:id="rId11"/>
  </p:sldLayoutIdLst>
  <p:hf hdr="0" ftr="0" dt="0"/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539750" y="560511"/>
            <a:ext cx="5903913" cy="432049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>
            <a:lvl1pPr algn="l"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algn="l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algn="l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algn="l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algn="l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algn="ctr" latinLnBrk="0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kumimoji="0" lang="ko-KR" altLang="en-US" sz="1800" dirty="0">
                <a:solidFill>
                  <a:srgbClr val="00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장애 발생 </a:t>
            </a:r>
            <a:r>
              <a:rPr kumimoji="0" lang="en-US" altLang="ko-KR" sz="1800" dirty="0">
                <a:solidFill>
                  <a:srgbClr val="00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/ </a:t>
            </a:r>
            <a:r>
              <a:rPr kumimoji="0" lang="ko-KR" altLang="en-US" sz="1800" dirty="0">
                <a:solidFill>
                  <a:srgbClr val="00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조치 보고서 </a:t>
            </a:r>
          </a:p>
        </p:txBody>
      </p:sp>
      <p:sp>
        <p:nvSpPr>
          <p:cNvPr id="3075" name="Text Box 91"/>
          <p:cNvSpPr txBox="1">
            <a:spLocks noChangeArrowheads="1"/>
          </p:cNvSpPr>
          <p:nvPr/>
        </p:nvSpPr>
        <p:spPr bwMode="auto">
          <a:xfrm>
            <a:off x="5542079" y="272480"/>
            <a:ext cx="925254" cy="2754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algn="l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algn="l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algn="l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algn="l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algn="ctr"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kumimoji="0" lang="en-US" altLang="ko-KR" sz="1100" b="0" dirty="0">
                <a:solidFill>
                  <a:srgbClr val="00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(’25. 05. 19)</a:t>
            </a:r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E160B22C-8D99-50F9-6FD4-370A329A05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9240" y="9565585"/>
            <a:ext cx="2171700" cy="427975"/>
          </a:xfrm>
        </p:spPr>
        <p:txBody>
          <a:bodyPr/>
          <a:lstStyle/>
          <a:p>
            <a:pPr>
              <a:defRPr/>
            </a:pPr>
            <a:fld id="{A8161A9D-5031-4DC0-9980-AA1E9D2430CB}" type="slidenum">
              <a:rPr lang="en-US" altLang="ko-KR" smtClean="0"/>
              <a:t>1</a:t>
            </a:fld>
            <a:endParaRPr lang="en-US" altLang="ko-KR"/>
          </a:p>
        </p:txBody>
      </p:sp>
      <p:graphicFrame>
        <p:nvGraphicFramePr>
          <p:cNvPr id="6" name="표 5">
            <a:extLst>
              <a:ext uri="{FF2B5EF4-FFF2-40B4-BE49-F238E27FC236}">
                <a16:creationId xmlns:a16="http://schemas.microsoft.com/office/drawing/2014/main" id="{5B7274F7-00B7-4F8A-BEB5-4E72640EF46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47089677"/>
              </p:ext>
            </p:extLst>
          </p:nvPr>
        </p:nvGraphicFramePr>
        <p:xfrm>
          <a:off x="404664" y="1254561"/>
          <a:ext cx="6192688" cy="672741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1888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292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56980">
                  <a:extLst>
                    <a:ext uri="{9D8B030D-6E8A-4147-A177-3AD203B41FA5}">
                      <a16:colId xmlns:a16="http://schemas.microsoft.com/office/drawing/2014/main" val="2438476843"/>
                    </a:ext>
                  </a:extLst>
                </a:gridCol>
                <a:gridCol w="1987572">
                  <a:extLst>
                    <a:ext uri="{9D8B030D-6E8A-4147-A177-3AD203B41FA5}">
                      <a16:colId xmlns:a16="http://schemas.microsoft.com/office/drawing/2014/main" val="2447061561"/>
                    </a:ext>
                  </a:extLst>
                </a:gridCol>
              </a:tblGrid>
              <a:tr h="446311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1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장 애 명</a:t>
                      </a:r>
                    </a:p>
                  </a:txBody>
                  <a:tcPr marL="36000" marR="36000" marT="45715" marB="45715" anchor="ctr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85725" indent="-85725" latinLnBrk="1">
                        <a:lnSpc>
                          <a:spcPct val="150000"/>
                        </a:lnSpc>
                        <a:buFont typeface="Arial" panose="020B0604020202020204" pitchFamily="34" charset="0"/>
                        <a:buChar char="•"/>
                        <a:tabLst>
                          <a:tab pos="0" algn="l"/>
                        </a:tabLst>
                      </a:pPr>
                      <a:endParaRPr lang="ko-KR" altLang="en-US" sz="9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6000" marR="36000" marT="45715" marB="45715" anchor="ctr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91437" marR="91437" marT="45715" marB="45715" anchor="ctr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91437" marR="91437" marT="45715" marB="45715" anchor="ctr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9191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1" dirty="0" err="1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장애일시</a:t>
                      </a:r>
                      <a:endParaRPr lang="ko-KR" altLang="en-US" sz="900" b="1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6000" marR="36000" marT="45715" marB="45715" anchor="ctr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1" hangingPunct="1">
                        <a:lnSpc>
                          <a:spcPct val="100000"/>
                        </a:lnSpc>
                      </a:pPr>
                      <a:endParaRPr lang="en-US" altLang="ko-KR" sz="900" kern="12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91437" marR="91437" marT="45715" marB="45715" anchor="ctr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900" b="1" dirty="0" err="1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조치자</a:t>
                      </a:r>
                      <a:endParaRPr lang="ko-KR" altLang="en-US" sz="900" b="1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1437" marR="91437" marT="45715" marB="45715" anchor="ctr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en-US" altLang="ko-KR" sz="9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1437" marR="91437" marT="45715" marB="45715" anchor="ctr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9398556"/>
                  </a:ext>
                </a:extLst>
              </a:tr>
              <a:tr h="446278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1" dirty="0" err="1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장애현상</a:t>
                      </a:r>
                      <a:endParaRPr lang="ko-KR" altLang="en-US" sz="900" b="1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6000" marR="36000" marT="45715" marB="45715" anchor="ctr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85725" indent="-85725" latinLnBrk="1">
                        <a:lnSpc>
                          <a:spcPct val="150000"/>
                        </a:lnSpc>
                        <a:buFont typeface="Arial" panose="020B0604020202020204" pitchFamily="34" charset="0"/>
                        <a:buChar char="•"/>
                        <a:tabLst>
                          <a:tab pos="0" algn="l"/>
                        </a:tabLst>
                      </a:pPr>
                      <a:endParaRPr lang="en-US" altLang="ko-KR" sz="9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6000" marR="36000" marT="45715" marB="45715" anchor="ctr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91437" marR="91437" marT="45715" marB="45715" anchor="ctr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91437" marR="91437" marT="45715" marB="45715" anchor="ctr"/>
                </a:tc>
                <a:extLst>
                  <a:ext uri="{0D108BD9-81ED-4DB2-BD59-A6C34878D82A}">
                    <a16:rowId xmlns:a16="http://schemas.microsoft.com/office/drawing/2014/main" val="2424646458"/>
                  </a:ext>
                </a:extLst>
              </a:tr>
              <a:tr h="499844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1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업무 영향도</a:t>
                      </a:r>
                    </a:p>
                  </a:txBody>
                  <a:tcPr marL="36000" marR="36000" marT="45715" marB="45715" anchor="ctr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85725" marR="0" lvl="0" indent="-85725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>
                          <a:tab pos="0" algn="l"/>
                        </a:tabLst>
                        <a:defRPr/>
                      </a:pPr>
                      <a:endParaRPr lang="en-US" altLang="ko-KR" sz="9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6000" marR="36000" marT="45715" marB="45715" anchor="ctr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88100586"/>
                  </a:ext>
                </a:extLst>
              </a:tr>
              <a:tr h="1886815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1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발생상황 및</a:t>
                      </a:r>
                      <a:endParaRPr lang="en-US" altLang="ko-KR" sz="900" b="1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  <a:p>
                      <a:pPr algn="ctr" latinLnBrk="1"/>
                      <a:r>
                        <a:rPr lang="ko-KR" altLang="en-US" sz="900" b="1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조치내역</a:t>
                      </a:r>
                    </a:p>
                  </a:txBody>
                  <a:tcPr marL="36000" marR="36000" marT="45715" marB="45715" anchor="ctr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85725" indent="-85725" latinLnBrk="1">
                        <a:lnSpc>
                          <a:spcPct val="150000"/>
                        </a:lnSpc>
                        <a:buFont typeface="Arial" panose="020B0604020202020204" pitchFamily="34" charset="0"/>
                        <a:buChar char="•"/>
                        <a:tabLst>
                          <a:tab pos="0" algn="l"/>
                        </a:tabLst>
                      </a:pPr>
                      <a:endParaRPr lang="ko-KR" altLang="en-US" sz="900" baseline="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6000" marR="36000" marT="45715" marB="45715" anchor="ctr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91437" marR="91437" marT="45715" marB="45715" anchor="ctr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91437" marR="91437" marT="45715" marB="45715" anchor="ctr"/>
                </a:tc>
                <a:extLst>
                  <a:ext uri="{0D108BD9-81ED-4DB2-BD59-A6C34878D82A}">
                    <a16:rowId xmlns:a16="http://schemas.microsoft.com/office/drawing/2014/main" val="2985377928"/>
                  </a:ext>
                </a:extLst>
              </a:tr>
              <a:tr h="370333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1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장애 원인</a:t>
                      </a:r>
                    </a:p>
                  </a:txBody>
                  <a:tcPr marL="36000" marR="36000" marT="45715" marB="45715" anchor="ctr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85725" indent="-85725" latinLnBrk="1">
                        <a:lnSpc>
                          <a:spcPct val="150000"/>
                        </a:lnSpc>
                        <a:buFont typeface="Arial" panose="020B0604020202020204" pitchFamily="34" charset="0"/>
                        <a:buChar char="•"/>
                        <a:tabLst>
                          <a:tab pos="0" algn="l"/>
                        </a:tabLst>
                      </a:pPr>
                      <a:endParaRPr lang="en-US" altLang="ko-KR" sz="9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36000" marR="36000" marT="45715" marB="45715" anchor="ctr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91437" marR="91437" marT="45715" marB="45715" anchor="ctr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91437" marR="91437" marT="45715" marB="45715" anchor="ctr"/>
                </a:tc>
                <a:extLst>
                  <a:ext uri="{0D108BD9-81ED-4DB2-BD59-A6C34878D82A}">
                    <a16:rowId xmlns:a16="http://schemas.microsoft.com/office/drawing/2014/main" val="3260579356"/>
                  </a:ext>
                </a:extLst>
              </a:tr>
              <a:tr h="2658641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900" b="1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향후 개선방안</a:t>
                      </a:r>
                    </a:p>
                  </a:txBody>
                  <a:tcPr marL="36000" marR="36000" marT="45715" marB="45715" anchor="ctr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indent="0" latinLnBrk="1">
                        <a:lnSpc>
                          <a:spcPct val="150000"/>
                        </a:lnSpc>
                        <a:buFont typeface="Arial" panose="020B0604020202020204" pitchFamily="34" charset="0"/>
                        <a:buNone/>
                        <a:tabLst>
                          <a:tab pos="0" algn="l"/>
                        </a:tabLst>
                      </a:pPr>
                      <a:r>
                        <a:rPr lang="en-US" altLang="ko-KR" sz="900" b="0" kern="1200" baseline="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-</a:t>
                      </a:r>
                    </a:p>
                  </a:txBody>
                  <a:tcPr marL="91437" marR="0" marT="45715" marB="45715" anchor="ctr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7437948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6137218"/>
      </p:ext>
    </p:extLst>
  </p:cSld>
  <p:clrMapOvr>
    <a:masterClrMapping/>
  </p:clrMapOvr>
</p:sld>
</file>

<file path=ppt/theme/theme1.xml><?xml version="1.0" encoding="utf-8"?>
<a:theme xmlns:a="http://schemas.openxmlformats.org/drawingml/2006/main" name="1_기본 디자인">
  <a:themeElements>
    <a:clrScheme name="1_기본 디자인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기본 디자인">
      <a:majorFont>
        <a:latin typeface="바탕"/>
        <a:ea typeface="바탕"/>
        <a:cs typeface=""/>
      </a:majorFont>
      <a:minorFont>
        <a:latin typeface="바탕"/>
        <a:ea typeface="바탕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ko-KR" altLang="en-US" sz="16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Y견고딕" pitchFamily="18" charset="-127"/>
            <a:ea typeface="HY견고딕" pitchFamily="18" charset="-127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ko-KR" altLang="en-US" sz="16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Y견고딕" pitchFamily="18" charset="-127"/>
            <a:ea typeface="HY견고딕" pitchFamily="18" charset="-127"/>
          </a:defRPr>
        </a:defPPr>
      </a:lstStyle>
    </a:lnDef>
  </a:objectDefaults>
  <a:extraClrSchemeLst>
    <a:extraClrScheme>
      <a:clrScheme name="1_기본 디자인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기본 디자인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기본 디자인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기본 디자인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기본 디자인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기본 디자인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기본 디자인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기본 디자인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기본 디자인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기본 디자인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기본 디자인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기본 디자인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4_기본 디자인">
  <a:themeElements>
    <a:clrScheme name="3_기본 디자인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3_기본 디자인">
      <a:majorFont>
        <a:latin typeface="굴림"/>
        <a:ea typeface="굴림"/>
        <a:cs typeface=""/>
      </a:majorFont>
      <a:minorFont>
        <a:latin typeface="굴림"/>
        <a:ea typeface="굴림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ko-KR" altLang="en-US" sz="16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Y견고딕" pitchFamily="18" charset="-127"/>
            <a:ea typeface="HY견고딕" pitchFamily="18" charset="-127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ko-KR" altLang="en-US" sz="16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Y견고딕" pitchFamily="18" charset="-127"/>
            <a:ea typeface="HY견고딕" pitchFamily="18" charset="-127"/>
          </a:defRPr>
        </a:defPPr>
      </a:lstStyle>
    </a:lnDef>
  </a:objectDefaults>
  <a:extraClrSchemeLst>
    <a:extraClrScheme>
      <a:clrScheme name="3_기본 디자인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기본 디자인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기본 디자인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기본 디자인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기본 디자인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기본 디자인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기본 디자인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기본 디자인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기본 디자인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기본 디자인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기본 디자인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기본 디자인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82668</TotalTime>
  <Words>30</Words>
  <Application>Microsoft Office PowerPoint</Application>
  <PresentationFormat>A4 용지(210x297mm)</PresentationFormat>
  <Paragraphs>14</Paragraphs>
  <Slides>1</Slides>
  <Notes>1</Notes>
  <HiddenSlides>0</HiddenSlides>
  <MMClips>0</MMClips>
  <ScaleCrop>false</ScaleCrop>
  <HeadingPairs>
    <vt:vector size="8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2</vt:i4>
      </vt:variant>
      <vt:variant>
        <vt:lpstr>포함된 OLE 서버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9" baseType="lpstr">
      <vt:lpstr>HY견고딕</vt:lpstr>
      <vt:lpstr>굴림</vt:lpstr>
      <vt:lpstr>맑은 고딕</vt:lpstr>
      <vt:lpstr>바탕</vt:lpstr>
      <vt:lpstr>Arial</vt:lpstr>
      <vt:lpstr>1_기본 디자인</vt:lpstr>
      <vt:lpstr>4_기본 디자인</vt:lpstr>
      <vt:lpstr>비트맵 이미지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Unknown User</dc:creator>
  <cp:lastModifiedBy>DCGO</cp:lastModifiedBy>
  <cp:revision>2887</cp:revision>
  <cp:lastPrinted>2022-07-26T23:52:14Z</cp:lastPrinted>
  <dcterms:created xsi:type="dcterms:W3CDTF">2001-11-21T09:57:58Z</dcterms:created>
  <dcterms:modified xsi:type="dcterms:W3CDTF">2025-06-02T06:14:52Z</dcterms:modified>
</cp:coreProperties>
</file>