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747A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011" autoAdjust="0"/>
    <p:restoredTop sz="94660"/>
  </p:normalViewPr>
  <p:slideViewPr>
    <p:cSldViewPr snapToGrid="0">
      <p:cViewPr varScale="1">
        <p:scale>
          <a:sx n="85" d="100"/>
          <a:sy n="85" d="100"/>
        </p:scale>
        <p:origin x="58" y="57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77D02745-0C6E-C91E-0307-FD4A78B71F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6B328F46-75B5-638D-5068-2DCE580E45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15E187C-A210-6D86-FA0B-3DC2908A3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8C9BE24-5E27-FAFA-BCF7-E33AA99CCB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0BADF82-B0D3-AFD4-650F-424397370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47275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8B0CAAD-656B-DB51-CF6E-AA92353F4F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6FF00D34-03AD-DE96-F315-20F1272514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8CCE60-3B27-7E4D-8686-232ED693B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4220672F-069C-CBCD-DD0E-2167887409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91803CEB-03BD-09B0-1EEC-214AE7B194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94721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01485351-F1D2-C7B3-68FD-A5452FCB81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DA6179F2-8DF2-8D63-AF41-7A219C73E2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014C9DE-60C1-24A0-C4C6-0CC7F14407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95DE93E-A52A-8390-F4CC-5F6EB873C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4F5E69-8425-B1C9-DA0E-973B6BB35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59675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AB596B55-6B96-AF64-EAF6-CD00D91694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A4EF3A83-0816-B31B-4C99-41BC3F8415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93F60035-818F-5FB3-6014-6DB1DE94A4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3304D69-D0E6-0B1C-0F21-AEFACDBD0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D49C348-846C-9765-29D2-452C09C336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706827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12A7F5E-A302-BB32-67EF-75313D952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7279D5C-05C3-0539-5759-513EA3C97D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8A886EC3-F379-62A3-E216-93CFC5BC4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8D383DB-0493-E2D0-96BE-D350AD3B42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0E826193-1F27-EABB-7BC4-D3CE1143D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52801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C9B0445-7C4F-9BF5-BAD0-6840324CDF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BFDEDCBF-D310-0DBA-5CD3-72A415EE16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2DC4765-AA92-2E05-749B-5DC6A8D40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17F0A127-2AC3-C6CC-02A9-E96D59C71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350A0A40-BF5A-3220-2CAE-78BB50497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D74D46CE-7020-44BE-9120-90D6FAB35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253696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81BDA64E-7E4D-E025-439E-7B51B0A4E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392E1E3C-F126-D57C-E6A6-3DDE10CA91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B7958D1C-4139-6A77-711F-D6C7F10EAD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D6FD0846-AC43-AC6E-CE57-C980192D45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BC93EBC5-F633-0A5C-D659-1123E057AC9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E2781943-062F-42E6-D0F8-600E14707F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73B792D2-97D1-8F1F-DA72-9CFA2F5DF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157EED46-1129-0727-08E4-356D0C7411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351842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C847709B-F2AC-019F-8020-58596B284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214A351-D82B-E4E4-5E34-285E84244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C67E7403-1498-3003-C131-95B27A246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7557D6-CE37-1B6D-896A-49712C6D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756222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5E5CEA3C-0AB6-2962-B4E9-888F76112D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77094F15-AA11-C47E-F6DA-2C44E0B59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D9887C5-1961-6A9F-E631-D4B2C2ADE3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08050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DF5F2A-4004-CF57-022D-8023A78A7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C55D02C4-CFBA-7101-1209-69E5D96EE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C85358BE-08A8-8229-412E-41307D143A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ED8F9A69-325A-DB6C-B0A6-8D8E208BBC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49443EEB-7AFA-7A33-10C3-DA6A67BD9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5656EB-FC42-9548-FED5-24DD4BC3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6276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5A3D8A99-2230-EE95-E952-5F3864647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8E1A854-D93E-6C28-BA7E-B0AE9299AB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85B0AB9A-A171-B937-29C4-8BC14EA4AB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D40673FD-9E40-35E4-AF5F-68C2E10D89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2F768FDD-1C73-190C-4AD7-579B04F2F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27543B9D-7211-557F-B44D-19F1CDEE85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510919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5D0C6122-A8E4-2300-595F-18A471CD3B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99C14A34-A9AD-0CB6-7E5A-8D4178598C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B258F87-A529-D966-D009-45BB59CAD2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FCFF977-6A5E-4B18-B3CE-1B654F16C83A}" type="datetimeFigureOut">
              <a:rPr lang="ko-KR" altLang="en-US" smtClean="0"/>
              <a:t>2025-05-21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BC7AB630-6A4A-237F-6AE9-E3154ED779E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B35B0F44-1075-D36E-C03A-B8E5467CF5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671A1AD-E226-4535-9BA5-FC7AAA4F3A7F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0359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7.png"/><Relationship Id="rId7" Type="http://schemas.openxmlformats.org/officeDocument/2006/relationships/image" Target="../media/image4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 descr="텍스트, 음식, 노랑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2A46238F-EA45-EC67-D4A9-309636332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3" y="787750"/>
            <a:ext cx="6719393" cy="1816312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170ADB1D-EBD8-3286-6550-A6054C2D88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533" y="823778"/>
            <a:ext cx="1691114" cy="1780284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FA97ADC4-B6FF-4163-C7D8-6695EE877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2" y="5540628"/>
            <a:ext cx="6105961" cy="762908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EE057846-D538-6EC4-621B-26711D23FB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23" y="3116375"/>
            <a:ext cx="7041304" cy="1173276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E6DFDD40-3499-8E8C-30D5-F5BDF55C1D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1765" y="3120566"/>
            <a:ext cx="2745882" cy="161539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984B17A-8DBE-8CFC-BA17-BC7771C17117}"/>
              </a:ext>
            </a:extLst>
          </p:cNvPr>
          <p:cNvSpPr txBox="1"/>
          <p:nvPr/>
        </p:nvSpPr>
        <p:spPr>
          <a:xfrm>
            <a:off x="556223" y="370251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차도면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0250B0A-65E3-7F32-DD96-B67188986C41}"/>
              </a:ext>
            </a:extLst>
          </p:cNvPr>
          <p:cNvSpPr txBox="1"/>
          <p:nvPr/>
        </p:nvSpPr>
        <p:spPr>
          <a:xfrm>
            <a:off x="556223" y="2747043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인도면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A06128B-C152-D1D4-85F8-B5468D7622CA}"/>
              </a:ext>
            </a:extLst>
          </p:cNvPr>
          <p:cNvSpPr txBox="1"/>
          <p:nvPr/>
        </p:nvSpPr>
        <p:spPr>
          <a:xfrm>
            <a:off x="556223" y="517129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ko-KR" altLang="en-US"/>
              <a:t>후면</a:t>
            </a:r>
          </a:p>
        </p:txBody>
      </p:sp>
    </p:spTree>
    <p:extLst>
      <p:ext uri="{BB962C8B-B14F-4D97-AF65-F5344CB8AC3E}">
        <p14:creationId xmlns:p14="http://schemas.microsoft.com/office/powerpoint/2010/main" val="26947815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>
            <a:extLst>
              <a:ext uri="{FF2B5EF4-FFF2-40B4-BE49-F238E27FC236}">
                <a16:creationId xmlns:a16="http://schemas.microsoft.com/office/drawing/2014/main" id="{47BE2BA3-DE49-41AC-FA09-0B4EA3D1F6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9037" b="31926"/>
          <a:stretch/>
        </p:blipFill>
        <p:spPr>
          <a:xfrm>
            <a:off x="218440" y="3561080"/>
            <a:ext cx="8407400" cy="2461500"/>
          </a:xfrm>
          <a:prstGeom prst="rect">
            <a:avLst/>
          </a:prstGeom>
        </p:spPr>
      </p:pic>
      <p:pic>
        <p:nvPicPr>
          <p:cNvPr id="2" name="그림 1" descr="텍스트, 음식, 노랑이(가) 표시된 사진&#10;&#10;AI가 생성한 콘텐츠는 부정확할 수 있습니다.">
            <a:extLst>
              <a:ext uri="{FF2B5EF4-FFF2-40B4-BE49-F238E27FC236}">
                <a16:creationId xmlns:a16="http://schemas.microsoft.com/office/drawing/2014/main" id="{7F1462C8-8D28-A7C0-882E-9C67D478B0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693" y="4718607"/>
            <a:ext cx="2781337" cy="751820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766D9459-2937-71F4-01B7-4EE4399F90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19969" b="34920"/>
          <a:stretch/>
        </p:blipFill>
        <p:spPr>
          <a:xfrm>
            <a:off x="218440" y="264160"/>
            <a:ext cx="8407400" cy="2844504"/>
          </a:xfrm>
          <a:prstGeom prst="rect">
            <a:avLst/>
          </a:prstGeom>
        </p:spPr>
      </p:pic>
      <p:sp>
        <p:nvSpPr>
          <p:cNvPr id="16" name="직사각형 15">
            <a:extLst>
              <a:ext uri="{FF2B5EF4-FFF2-40B4-BE49-F238E27FC236}">
                <a16:creationId xmlns:a16="http://schemas.microsoft.com/office/drawing/2014/main" id="{72177E90-A245-B60B-4C07-A439EDFF4295}"/>
              </a:ext>
            </a:extLst>
          </p:cNvPr>
          <p:cNvSpPr/>
          <p:nvPr/>
        </p:nvSpPr>
        <p:spPr>
          <a:xfrm>
            <a:off x="5017770" y="1781920"/>
            <a:ext cx="1398270" cy="1006615"/>
          </a:xfrm>
          <a:prstGeom prst="rect">
            <a:avLst/>
          </a:prstGeom>
          <a:solidFill>
            <a:srgbClr val="1747A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A82F212C-7557-7E51-A6E6-FA64D1FC32B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2590" t="9939" r="19353" b="13152"/>
          <a:stretch/>
        </p:blipFill>
        <p:spPr>
          <a:xfrm>
            <a:off x="8774284" y="2788535"/>
            <a:ext cx="3255155" cy="3234045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0FAFCB0E-5922-F8AF-2341-4D0DEC6004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521" y="4714173"/>
            <a:ext cx="753480" cy="793210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8B9308B7-7213-CD35-85E9-4F6E1E4522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808" y="1781920"/>
            <a:ext cx="2331757" cy="38853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EFBBCD2A-1D6D-2C70-1C07-E839E405995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1417" y="1870710"/>
            <a:ext cx="1412993" cy="831258"/>
          </a:xfrm>
          <a:prstGeom prst="rect">
            <a:avLst/>
          </a:prstGeom>
        </p:spPr>
      </p:pic>
      <p:pic>
        <p:nvPicPr>
          <p:cNvPr id="17" name="그림 16">
            <a:extLst>
              <a:ext uri="{FF2B5EF4-FFF2-40B4-BE49-F238E27FC236}">
                <a16:creationId xmlns:a16="http://schemas.microsoft.com/office/drawing/2014/main" id="{FFE3683D-0BA6-969E-090D-0DC2E2DB44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6438" y="3935712"/>
            <a:ext cx="3032523" cy="3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28031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3</Words>
  <Application>Microsoft Office PowerPoint</Application>
  <PresentationFormat>와이드스크린</PresentationFormat>
  <Paragraphs>3</Paragraphs>
  <Slides>2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2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2</vt:i4>
      </vt:variant>
    </vt:vector>
  </HeadingPairs>
  <TitlesOfParts>
    <vt:vector size="5" baseType="lpstr">
      <vt:lpstr>Arial</vt:lpstr>
      <vt:lpstr>맑은 고딕</vt:lpstr>
      <vt:lpstr>Office 테마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User</dc:creator>
  <cp:lastModifiedBy>User</cp:lastModifiedBy>
  <cp:revision>3</cp:revision>
  <dcterms:created xsi:type="dcterms:W3CDTF">2025-04-29T08:18:29Z</dcterms:created>
  <dcterms:modified xsi:type="dcterms:W3CDTF">2025-05-21T07:14:50Z</dcterms:modified>
</cp:coreProperties>
</file>