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1" autoAdjust="0"/>
    <p:restoredTop sz="94660"/>
  </p:normalViewPr>
  <p:slideViewPr>
    <p:cSldViewPr snapToGrid="0">
      <p:cViewPr>
        <p:scale>
          <a:sx n="125" d="100"/>
          <a:sy n="125" d="100"/>
        </p:scale>
        <p:origin x="2669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D02745-0C6E-C91E-0307-FD4A78B71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B328F46-75B5-638D-5068-2DCE580E4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5E187C-A210-6D86-FA0B-3DC2908A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C9BE24-5E27-FAFA-BCF7-E33AA99C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BADF82-B0D3-AFD4-650F-42439737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27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B0CAAD-656B-DB51-CF6E-AA92353F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F00D34-03AD-DE96-F315-20F127251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8CCE60-3B27-7E4D-8686-232ED693B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220672F-069C-CBCD-DD0E-216788740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803CEB-03BD-09B0-1EEC-214AE7B1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4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1485351-F1D2-C7B3-68FD-A5452FCB8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6179F2-8DF2-8D63-AF41-7A219C73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14C9DE-60C1-24A0-C4C6-0CC7F144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5DE93E-A52A-8390-F4CC-5F6EB873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4F5E69-8425-B1C9-DA0E-973B6BB3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6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596B55-6B96-AF64-EAF6-CD00D916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4EF3A83-0816-B31B-4C99-41BC3F841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F60035-818F-5FB3-6014-6DB1DE94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304D69-D0E6-0B1C-0F21-AEFACDBD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49C348-846C-9765-29D2-452C09C3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68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2A7F5E-A302-BB32-67EF-75313D95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279D5C-05C3-0539-5759-513EA3C97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886EC3-F379-62A3-E216-93CFC5BC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D383DB-0493-E2D0-96BE-D350AD3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826193-1F27-EABB-7BC4-D3CE1143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28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9B0445-7C4F-9BF5-BAD0-6840324C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DEDCBF-D310-0DBA-5CD3-72A415EE1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2DC4765-AA92-2E05-749B-5DC6A8D4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F0A127-2AC3-C6CC-02A9-E96D59C7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50A0A40-BF5A-3220-2CAE-78BB5049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4D46CE-7020-44BE-9120-90D6FAB3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536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BDA64E-7E4D-E025-439E-7B51B0A4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2E1E3C-F126-D57C-E6A6-3DDE10CA9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7958D1C-4139-6A77-711F-D6C7F10EA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6FD0846-AC43-AC6E-CE57-C980192D4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C93EBC5-F633-0A5C-D659-1123E057A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2781943-062F-42E6-D0F8-600E1470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3B792D2-97D1-8F1F-DA72-9CFA2F5D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57EED46-1129-0727-08E4-356D0C74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18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47709B-F2AC-019F-8020-58596B28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214A351-D82B-E4E4-5E34-285E8424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67E7403-1498-3003-C131-95B27A24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7557D6-CE37-1B6D-896A-49712C6D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62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E5CEA3C-0AB6-2962-B4E9-888F7611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7094F15-AA11-C47E-F6DA-2C44E0B5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9887C5-1961-6A9F-E631-D4B2C2AD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05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F5F2A-4004-CF57-022D-8023A78A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5D02C4-CFBA-7101-1209-69E5D96E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5358BE-08A8-8229-412E-41307D143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D8F9A69-325A-DB6C-B0A6-8D8E208B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443EEB-7AFA-7A33-10C3-DA6A67B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5656EB-FC42-9548-FED5-24DD4BC3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7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3D8A99-2230-EE95-E952-5F386464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8E1A854-D93E-6C28-BA7E-B0AE9299A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B0AB9A-A171-B937-29C4-8BC14EA4A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40673FD-9E40-35E4-AF5F-68C2E10D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F768FDD-1C73-190C-4AD7-579B04F2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543B9D-7211-557F-B44D-19F1CDEE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09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0C6122-A8E4-2300-595F-18A471CD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9C14A34-A9AD-0CB6-7E5A-8D417859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B258F87-A529-D966-D009-45BB59CAD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CFF977-6A5E-4B18-B3CE-1B654F16C83A}" type="datetimeFigureOut">
              <a:rPr lang="ko-KR" altLang="en-US" smtClean="0"/>
              <a:t>2025-04-29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7AB630-6A4A-237F-6AE9-E3154ED77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5B0F44-1075-D36E-C03A-B8E5467CF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35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668D120C-2663-05A5-0038-1A6693EF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23" y="3495127"/>
            <a:ext cx="7041312" cy="117327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70ADB1D-EBD8-3286-6550-A6054C2D8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33" y="976178"/>
            <a:ext cx="1691114" cy="178028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97ADC4-B6FF-4163-C7D8-6695EE877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2" y="5841196"/>
            <a:ext cx="6105961" cy="76290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6DFDD40-3499-8E8C-30D5-F5BDF55C1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65" y="3499317"/>
            <a:ext cx="2745882" cy="161539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D57D0F2-9F8C-6D32-BA18-31DBA488F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3" y="940150"/>
            <a:ext cx="6719393" cy="1816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4B17A-8DBE-8CFC-BA17-BC7771C17117}"/>
              </a:ext>
            </a:extLst>
          </p:cNvPr>
          <p:cNvSpPr txBox="1"/>
          <p:nvPr/>
        </p:nvSpPr>
        <p:spPr>
          <a:xfrm>
            <a:off x="556223" y="5226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차도면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50B0A-65E3-7F32-DD96-B67188986C41}"/>
              </a:ext>
            </a:extLst>
          </p:cNvPr>
          <p:cNvSpPr txBox="1"/>
          <p:nvPr/>
        </p:nvSpPr>
        <p:spPr>
          <a:xfrm>
            <a:off x="556223" y="312579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인도면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6128B-C152-D1D4-85F8-B5468D7622CA}"/>
              </a:ext>
            </a:extLst>
          </p:cNvPr>
          <p:cNvSpPr txBox="1"/>
          <p:nvPr/>
        </p:nvSpPr>
        <p:spPr>
          <a:xfrm>
            <a:off x="556223" y="54718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후면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EEDE354A-D8DF-5C02-826B-999C1906AC6B}"/>
              </a:ext>
            </a:extLst>
          </p:cNvPr>
          <p:cNvCxnSpPr>
            <a:cxnSpLocks/>
          </p:cNvCxnSpPr>
          <p:nvPr/>
        </p:nvCxnSpPr>
        <p:spPr>
          <a:xfrm>
            <a:off x="556222" y="2860040"/>
            <a:ext cx="106114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AEED9EA5-D4C4-3E70-5322-AD4E4DD81C0A}"/>
              </a:ext>
            </a:extLst>
          </p:cNvPr>
          <p:cNvCxnSpPr>
            <a:cxnSpLocks/>
          </p:cNvCxnSpPr>
          <p:nvPr/>
        </p:nvCxnSpPr>
        <p:spPr>
          <a:xfrm>
            <a:off x="556222" y="5323696"/>
            <a:ext cx="106114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481F202-5585-E978-7D01-CC6ABD649BDA}"/>
              </a:ext>
            </a:extLst>
          </p:cNvPr>
          <p:cNvSpPr txBox="1"/>
          <p:nvPr/>
        </p:nvSpPr>
        <p:spPr>
          <a:xfrm>
            <a:off x="246343" y="79236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/>
              <a:t>&lt;</a:t>
            </a:r>
            <a:r>
              <a:rPr lang="ko-KR" altLang="en-US" sz="2000"/>
              <a:t>광고이미지</a:t>
            </a:r>
            <a:r>
              <a:rPr lang="en-US" altLang="ko-KR" sz="2000"/>
              <a:t>&gt;</a:t>
            </a:r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269478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66D9459-2937-71F4-01B7-4EE4399F9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69" b="34920"/>
          <a:stretch/>
        </p:blipFill>
        <p:spPr>
          <a:xfrm>
            <a:off x="190500" y="549790"/>
            <a:ext cx="8407400" cy="284450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40656D2-D991-D4C7-BB6B-A79CFD09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868" y="2067549"/>
            <a:ext cx="2331757" cy="388535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72177E90-A245-B60B-4C07-A439EDFF4295}"/>
              </a:ext>
            </a:extLst>
          </p:cNvPr>
          <p:cNvSpPr/>
          <p:nvPr/>
        </p:nvSpPr>
        <p:spPr>
          <a:xfrm>
            <a:off x="4989830" y="2067550"/>
            <a:ext cx="1398270" cy="1006615"/>
          </a:xfrm>
          <a:prstGeom prst="rect">
            <a:avLst/>
          </a:prstGeom>
          <a:solidFill>
            <a:srgbClr val="174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7BE2BA3-DE49-41AC-FA09-0B4EA3D1F6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037" b="31926"/>
          <a:stretch/>
        </p:blipFill>
        <p:spPr>
          <a:xfrm>
            <a:off x="190500" y="3846710"/>
            <a:ext cx="8407400" cy="24615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82F212C-7557-7E51-A6E6-FA64D1FC32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90" t="9939" r="19353" b="13152"/>
          <a:stretch/>
        </p:blipFill>
        <p:spPr>
          <a:xfrm>
            <a:off x="8746344" y="3074165"/>
            <a:ext cx="3255155" cy="323404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3E39490-977A-5FEA-F203-82676404A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53" y="5004237"/>
            <a:ext cx="2781337" cy="75182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AFCB0E-5922-F8AF-2341-4D0DEC600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81" y="4999803"/>
            <a:ext cx="753480" cy="79321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FBBCD2A-1D6D-2C70-1C07-E839E4059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77" y="2156340"/>
            <a:ext cx="1412993" cy="83125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FE3683D-0BA6-969E-090D-0DC2E2DB4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98" y="4221342"/>
            <a:ext cx="3032523" cy="3788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DB84A9-DB41-EAA2-9478-F382C6BC0784}"/>
              </a:ext>
            </a:extLst>
          </p:cNvPr>
          <p:cNvSpPr txBox="1"/>
          <p:nvPr/>
        </p:nvSpPr>
        <p:spPr>
          <a:xfrm>
            <a:off x="246343" y="79236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/>
              <a:t>&lt;</a:t>
            </a:r>
            <a:r>
              <a:rPr lang="ko-KR" altLang="en-US" sz="2000"/>
              <a:t>부착예시</a:t>
            </a:r>
            <a:r>
              <a:rPr lang="en-US" altLang="ko-KR" sz="2000"/>
              <a:t>&gt;</a:t>
            </a:r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107280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</Words>
  <Application>Microsoft Office PowerPoint</Application>
  <PresentationFormat>와이드스크린</PresentationFormat>
  <Paragraphs>5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Arial</vt:lpstr>
      <vt:lpstr>맑은 고딕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3</cp:revision>
  <dcterms:created xsi:type="dcterms:W3CDTF">2025-04-29T08:18:29Z</dcterms:created>
  <dcterms:modified xsi:type="dcterms:W3CDTF">2025-04-29T08:41:35Z</dcterms:modified>
</cp:coreProperties>
</file>