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747" r:id="rId2"/>
    <p:sldId id="711" r:id="rId3"/>
  </p:sldIdLst>
  <p:sldSz cx="9906000" cy="6858000" type="A4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태 하" initials="정하" lastIdx="1" clrIdx="0">
    <p:extLst>
      <p:ext uri="{19B8F6BF-5375-455C-9EA6-DF929625EA0E}">
        <p15:presenceInfo xmlns:p15="http://schemas.microsoft.com/office/powerpoint/2012/main" userId="4cd783048ecb3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232B4B"/>
    <a:srgbClr val="E5002B"/>
    <a:srgbClr val="5C9164"/>
    <a:srgbClr val="3C8246"/>
    <a:srgbClr val="75001A"/>
    <a:srgbClr val="8C0A42"/>
    <a:srgbClr val="9D3272"/>
    <a:srgbClr val="EB7140"/>
    <a:srgbClr val="A0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3817" autoAdjust="0"/>
  </p:normalViewPr>
  <p:slideViewPr>
    <p:cSldViewPr snapToGrid="0" showGuides="1">
      <p:cViewPr varScale="1">
        <p:scale>
          <a:sx n="166" d="100"/>
          <a:sy n="166" d="100"/>
        </p:scale>
        <p:origin x="128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A66460A-5DDD-478F-BC63-8DFA7D032703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46FD3EC-8049-4EAF-8716-B97AB0299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55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3EC-8049-4EAF-8716-B97AB0299A3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81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16B-91A9-486E-AD66-13347888726F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6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A314-E270-4B2F-B5E5-E184271E87AB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76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5E4-75C2-4133-9BFA-1AEC639BAC80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96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E8-D6D4-43F6-98EC-712D0A73B06C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18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1DCF-306B-4917-9572-CFA0E8508B89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73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00BB-0B75-46EA-AD5B-4C3F8FB8AF79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9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34B-F341-486E-9A6A-08DE5742A462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05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82F4-7D47-4203-B476-19415CDB4C85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67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2A-92D2-4CBF-8E29-5B9F32522B85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51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D6C0-E826-4F79-9EAD-977926FD0128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87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92C3-E83B-442F-8825-4A64C7F18C5C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89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FA456-C22C-4BDB-8F4C-15DC16E72D10}" type="datetime1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06179F-C097-4933-BF3F-7844574207B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5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A5E94-1CFC-4364-3F57-B3CD3F85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ED7C6D21-B795-0F18-AA6E-959C8263BFCE}"/>
              </a:ext>
            </a:extLst>
          </p:cNvPr>
          <p:cNvSpPr/>
          <p:nvPr/>
        </p:nvSpPr>
        <p:spPr>
          <a:xfrm>
            <a:off x="0" y="2726244"/>
            <a:ext cx="9905999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0423" latinLnBrk="0" hangingPunct="0">
              <a:lnSpc>
                <a:spcPct val="95000"/>
              </a:lnSpc>
              <a:defRPr/>
            </a:pPr>
            <a:r>
              <a:rPr lang="ko-KR" altLang="en-US" sz="4400" kern="0" spc="-244" dirty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사천 </a:t>
            </a:r>
            <a:r>
              <a:rPr lang="ko-KR" altLang="en-US" sz="44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동원</a:t>
            </a:r>
            <a:r>
              <a:rPr lang="ko-KR" altLang="en-US" sz="1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44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베네</a:t>
            </a:r>
            <a:r>
              <a:rPr lang="ko-KR" altLang="en-US" sz="1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44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스</a:t>
            </a:r>
            <a:r>
              <a:rPr lang="ko-KR" altLang="en-US" sz="1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44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트</a:t>
            </a:r>
            <a:r>
              <a:rPr lang="ko-KR" altLang="en-US" sz="1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44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스카이</a:t>
            </a:r>
            <a:r>
              <a:rPr lang="ko-KR" altLang="en-US" sz="1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44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포</a:t>
            </a:r>
            <a:r>
              <a:rPr lang="ko-KR" altLang="en-US" sz="1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4400" kern="0" spc="-244" dirty="0" smtClean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레 </a:t>
            </a:r>
            <a:endParaRPr lang="en-US" altLang="ko-KR" sz="4400" kern="0" spc="-244" dirty="0">
              <a:solidFill>
                <a:schemeClr val="accent1">
                  <a:lumMod val="7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lnSpc>
                <a:spcPct val="95000"/>
              </a:lnSpc>
              <a:defRPr/>
            </a:pPr>
            <a:r>
              <a:rPr lang="en-US" altLang="ko-KR" sz="3200" kern="0" spc="-244" dirty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TVC </a:t>
            </a:r>
            <a:r>
              <a:rPr lang="en-US" altLang="ko-KR" sz="3200" kern="0" spc="-244" dirty="0" err="1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conti</a:t>
            </a:r>
            <a:r>
              <a:rPr lang="en-US" altLang="ko-KR" sz="3200" kern="0" spc="-244" dirty="0">
                <a:solidFill>
                  <a:schemeClr val="accent1">
                    <a:lumMod val="7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30s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CCDE566-9E52-3D41-7D9F-9C074656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49" y="6492875"/>
            <a:ext cx="2228850" cy="365125"/>
          </a:xfrm>
        </p:spPr>
        <p:txBody>
          <a:bodyPr/>
          <a:lstStyle/>
          <a:p>
            <a:pPr>
              <a:defRPr/>
            </a:pPr>
            <a:fld id="{1440A1A8-B255-4129-80A4-C50F56B237A0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18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272392" y="199670"/>
            <a:ext cx="4633608" cy="6658330"/>
          </a:xfrm>
          <a:prstGeom prst="rect">
            <a:avLst/>
          </a:prstGeom>
          <a:noFill/>
        </p:spPr>
        <p:txBody>
          <a:bodyPr wrap="square" tIns="58500" bIns="40950" anchor="t" anchorCtr="0">
            <a:noAutofit/>
          </a:bodyPr>
          <a:lstStyle/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새로움을 향한 갈망이</a:t>
            </a:r>
            <a:r>
              <a:rPr lang="en-US" altLang="ko-KR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우주시대를 열었다면</a:t>
            </a: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그럼 집에 대한 새로운 생각은</a:t>
            </a:r>
            <a:r>
              <a:rPr lang="en-US" altLang="ko-KR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  <a:p>
            <a:pPr algn="ctr" defTabSz="990423" latinLnBrk="0" hangingPunct="0">
              <a:defRPr/>
            </a:pPr>
            <a:endParaRPr lang="en-US" altLang="ko-KR" sz="1700" kern="0" dirty="0">
              <a:solidFill>
                <a:srgbClr val="FF0000"/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700" kern="0" dirty="0">
              <a:solidFill>
                <a:srgbClr val="FF0000"/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700" kern="0" dirty="0">
              <a:solidFill>
                <a:srgbClr val="FF0000"/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ko-KR" altLang="en-US" sz="1700" kern="0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살아보고 결정할 순 없을까</a:t>
            </a:r>
            <a:r>
              <a:rPr lang="en-US" altLang="ko-KR" sz="1700" kern="0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en-US" altLang="ko-KR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1100</a:t>
            </a: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세대 랜드마크 대단지에서 누리는</a:t>
            </a:r>
          </a:p>
          <a:p>
            <a:pPr algn="ctr" defTabSz="990423" latinLnBrk="0" hangingPunct="0">
              <a:defRPr/>
            </a:pP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초특급 프리미엄 커뮤니티 시설</a:t>
            </a: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ko-KR" altLang="en-US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이제 살아보고 결정하세요</a:t>
            </a: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ko-KR" altLang="en-US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집에 대한 </a:t>
            </a:r>
            <a:r>
              <a:rPr lang="ko-KR" altLang="en-US" sz="1300" kern="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합리적인 선택</a:t>
            </a: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우주항공특별시 사천에서 시작합니다</a:t>
            </a: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사천 </a:t>
            </a:r>
            <a:r>
              <a:rPr lang="ko-KR" altLang="en-US" sz="1300" kern="0" dirty="0" err="1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동원베네스트</a:t>
            </a: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300" kern="0" dirty="0" err="1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스카이포레</a:t>
            </a: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en-US" altLang="ko-KR" sz="1300" kern="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1</a:t>
            </a:r>
            <a:r>
              <a:rPr lang="ko-KR" altLang="en-US" sz="1300" kern="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차 </a:t>
            </a:r>
            <a:r>
              <a:rPr lang="en-US" altLang="ko-KR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535</a:t>
            </a:r>
            <a:r>
              <a:rPr lang="ko-KR" altLang="en-US" sz="1300" kern="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세대 </a:t>
            </a:r>
            <a:r>
              <a:rPr lang="ko-KR" altLang="en-US" sz="1300" kern="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특별공급</a:t>
            </a:r>
            <a:endParaRPr lang="en-US" altLang="ko-KR" sz="1300" kern="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r>
              <a:rPr lang="en-US" altLang="ko-KR" sz="1300" kern="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300" kern="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문의전화</a:t>
            </a:r>
            <a:r>
              <a:rPr lang="en-US" altLang="ko-KR" sz="1300" kern="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1588-0666</a:t>
            </a:r>
          </a:p>
          <a:p>
            <a:pPr algn="r"/>
            <a:endParaRPr lang="en-US" altLang="ko-KR" sz="1400" dirty="0" smtClean="0"/>
          </a:p>
          <a:p>
            <a:pPr algn="r"/>
            <a:r>
              <a:rPr lang="ko-KR" altLang="en-US" sz="1000" dirty="0" smtClean="0"/>
              <a:t>자막</a:t>
            </a:r>
            <a:r>
              <a:rPr lang="en-US" altLang="ko-KR" sz="1000" dirty="0" smtClean="0"/>
              <a:t>: ※ </a:t>
            </a:r>
            <a:r>
              <a:rPr lang="ko-KR" altLang="en-US" sz="1000" dirty="0"/>
              <a:t>본 영상은 소비자의 이해를 돕기 위한 </a:t>
            </a:r>
            <a:r>
              <a:rPr lang="ko-KR" altLang="en-US" sz="1000" dirty="0" smtClean="0"/>
              <a:t>것으로 실제와 </a:t>
            </a:r>
            <a:r>
              <a:rPr lang="ko-KR" altLang="en-US" sz="1000" dirty="0"/>
              <a:t>차이가 있습니다</a:t>
            </a:r>
          </a:p>
          <a:p>
            <a:pPr algn="ctr" defTabSz="990423" latinLnBrk="0" hangingPunct="0">
              <a:defRPr/>
            </a:pPr>
            <a:endParaRPr lang="en-US" altLang="ko-KR" sz="1300" kern="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algn="ctr" defTabSz="990423" latinLnBrk="0" hangingPunct="0">
              <a:defRPr/>
            </a:pPr>
            <a:endParaRPr lang="en-US" altLang="ko-KR" sz="1300" kern="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AF3C6703-9A5B-417E-A090-B319D642B0D9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139E5F-C14E-0380-4AFF-228F5E347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53" y="1495153"/>
            <a:ext cx="3355689" cy="161731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0FCA1AC-5468-A106-2AEC-38E94DBE1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53" y="3155222"/>
            <a:ext cx="3355688" cy="1556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7D0AA5-676F-4C8B-49E0-8D3312F6154E}"/>
              </a:ext>
            </a:extLst>
          </p:cNvPr>
          <p:cNvSpPr txBox="1"/>
          <p:nvPr/>
        </p:nvSpPr>
        <p:spPr>
          <a:xfrm>
            <a:off x="1701532" y="3811993"/>
            <a:ext cx="235273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0423" latinLnBrk="0" hangingPunct="0">
              <a:defRPr/>
            </a:pPr>
            <a:r>
              <a:rPr lang="ko-KR" altLang="en-US" sz="1300" kern="0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살아보고 결정할 순 없을까</a:t>
            </a:r>
            <a:r>
              <a:rPr lang="en-US" altLang="ko-KR" sz="1300" kern="0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155D6-94CE-A9AD-D8CB-0DC8090DD308}"/>
              </a:ext>
            </a:extLst>
          </p:cNvPr>
          <p:cNvSpPr txBox="1"/>
          <p:nvPr/>
        </p:nvSpPr>
        <p:spPr>
          <a:xfrm>
            <a:off x="1680323" y="2171268"/>
            <a:ext cx="217974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0423" latinLnBrk="0" hangingPunct="0">
              <a:defRPr/>
            </a:pPr>
            <a:r>
              <a:rPr lang="ko-KR" altLang="en-US" sz="1300" kern="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집에 대한 새로운 생각은</a:t>
            </a:r>
            <a:r>
              <a:rPr lang="en-US" altLang="ko-KR" sz="1300" kern="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2ED1E5A8-18A6-9A4E-2448-D20C37AA8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6" y="352070"/>
            <a:ext cx="2228754" cy="110645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37934D8-8B1B-B14F-F2A3-95E9ED4A7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46" y="352070"/>
            <a:ext cx="2228754" cy="110645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0A541B-3DE6-467C-E18F-6A9AF420C4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1" y="5710960"/>
            <a:ext cx="2177769" cy="91336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271F369-08A2-B4E1-5C40-A886FB17BA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/>
          <a:stretch/>
        </p:blipFill>
        <p:spPr>
          <a:xfrm>
            <a:off x="3156150" y="4761152"/>
            <a:ext cx="1796850" cy="91318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D56AA95B-95ED-6CD4-28E5-47C3A19EDD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r="6499"/>
          <a:stretch/>
        </p:blipFill>
        <p:spPr>
          <a:xfrm>
            <a:off x="418410" y="4761152"/>
            <a:ext cx="1471268" cy="91030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A29AB5-B4B9-C4EB-A07F-3C1ADB685E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8"/>
          <a:stretch/>
        </p:blipFill>
        <p:spPr>
          <a:xfrm>
            <a:off x="1949084" y="4761152"/>
            <a:ext cx="1147660" cy="9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3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83</Words>
  <Application>Microsoft Office PowerPoint</Application>
  <PresentationFormat>A4 용지(210x297mm)</PresentationFormat>
  <Paragraphs>38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나눔명조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innocean</dc:creator>
  <cp:lastModifiedBy>karismajo1@naver.com</cp:lastModifiedBy>
  <cp:revision>627</cp:revision>
  <cp:lastPrinted>2025-03-21T07:54:44Z</cp:lastPrinted>
  <dcterms:created xsi:type="dcterms:W3CDTF">2019-07-03T07:03:34Z</dcterms:created>
  <dcterms:modified xsi:type="dcterms:W3CDTF">2025-03-21T09:44:38Z</dcterms:modified>
</cp:coreProperties>
</file>