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04T06:04:58.17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33,'1'-1,"-1"0,0 1,1-1,-1 0,1 0,-1 0,1 0,-1 0,1 0,0 1,-1-1,1 0,0 0,0 1,0-1,0 1,-1-1,1 0,0 1,0 0,0-1,0 1,0 0,0-1,0 1,0 0,2 0,37-5,-32 5,608-10,-377 13,2000-3,-2169 4,0 3,112 26,-106-17,140 11,377-25,-288-5,332 3,-612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04T06:05:18.98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0,'1259'0,"-1226"2,0 0,36 9,-4 0,-23-8,60-2,-61-2,-15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04T06:05:20.07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31,'0'-1,"1"0,-1 0,1 0,0 0,-1 0,1 0,0 1,0-1,0 0,-1 0,1 1,0-1,0 0,0 1,0-1,0 1,0-1,0 1,0-1,1 1,-1 0,0-1,0 1,0 0,2 0,37-5,-34 4,112-6,-1 5,138 16,235 49,-308-37,69 1,350-7,-176-6,-23 0,1011-16,-1385 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5CC643-1307-D283-195C-3E38B3367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4CDF8F9-841E-5402-5B66-77F749F06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D59FB2-AB13-0A07-E09C-517131B3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C433FC-17D8-E452-2221-2CCC1183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7D2001-087B-24BB-7588-CC0439B6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2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3D2B98-D3E3-2B93-1130-87F3BE703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4C9204-F3BF-1B13-28F6-BEE9D2E2A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6F030E-09F7-19F2-9CA2-69C8E79B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646F24-1DFA-4869-61BE-04B86DC0F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8DF9B8-86AB-70CB-16B2-A3E308B61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4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1A9F4B8-FA1A-3DD8-6AC9-CCCB75592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C067882-D14E-2983-417B-C0E2AE3BA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D38281-2E81-17E5-DE80-A4355CA1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DE8C1E-88C3-2281-F766-9AA3140F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F4A09F-0A98-D57E-7230-C83C8C49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27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4E6784-9B0A-503F-E88B-2834F090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E491B8-6A6F-F335-E128-70468DA7B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265CCB-FA46-5C79-1FA0-110CC8ADD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A6D994-6FA1-F0AA-4781-57DC3ACFF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76EF2B-7A71-9092-940C-AF7159D8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79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72D80A-F09A-366A-0C39-9D66B4AF0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EFCA58-3044-A6D6-5FE1-D58D11EE7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B323CB-064B-649F-BE2A-91A9F010B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7BD2F-A194-1FDB-D326-9388D3165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1B7743-B5B9-5D1C-7748-47E2C5D3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02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F0FD38-FE04-D48F-BBA6-950764B08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A63855C-E1F1-7F1F-5378-DF905EACF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162F592-DF14-A328-DCE0-B2FE4F175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5BFB7B-464B-A134-D0EC-6AADEEC2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C19616-D859-353F-0C06-60887FAF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38A30E-F109-910C-F3A2-8E1D9A054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4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99E4FE-465F-B024-ECEE-380405B83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D4E858A-BF2A-334D-F25A-96349713B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F28B3B3-58B9-58C2-3772-924F72D8D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990A237-09BB-7085-7260-F4EB8D4B2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7D13A2-8D28-507A-944B-9CCCA4A88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96896C6-BB91-83CE-82D0-54E29EA8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223D106-E2EB-46C2-39BA-A5E639D0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07B36F9-6677-138F-B338-55A7AAB4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9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92E1DC-B0F5-798A-AD02-7B462ED2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B8E4ACE-B325-EF5D-46D1-BE218388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4DB035C-21B7-F461-11BA-2E18AD73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0B08297-04BC-5D13-31F1-2577567D6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891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F4FF2-1C59-0D05-5BF2-53C36B66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E4F2927-323B-7210-2958-ECB43BAF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FAE5F6-36E6-C66A-1D91-50E6C13AD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85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34A6B6-0836-2999-3187-C184D6DE9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7D0E3C-0C7B-D98B-07F5-3B16D3AE8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F78494-1CE0-D177-7BF8-88AF58B5F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B6068-8678-2DB0-2EEC-E2EC3D01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DA1CD4-8A46-9DC1-FE71-89D0C3210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D9060A-0D92-7660-2779-0259A34F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050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07EB1E-BBBE-1696-C9F9-05821855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3109D8-F06E-E687-72D3-769362FB9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60DAA9-37C7-2AC8-9729-0BC567BAA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33F7D8F-B1DD-F84D-294A-BBE5F6DA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2C03B73-54B6-305B-589D-221FB8ED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B66878-1D8F-17A5-03F1-10B5FD61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014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61A77F7-AA71-6587-F1CF-CB308BBD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6B9DB7-290E-1A34-F6B1-05D76DF9B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0793AB-16B8-1121-5986-ACA8BCD41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21B7-3FB6-496E-8C00-B700058D869C}" type="datetimeFigureOut">
              <a:rPr lang="ko-KR" altLang="en-US" smtClean="0"/>
              <a:t>2024-12-04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721A26-2C25-B74F-3A6A-A997BD503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F7E891-FCF7-3898-5A1F-38F75F8C6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EF3A-3E32-404B-9EA4-60162737D7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customXml" Target="../ink/ink1.xml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3556095-BD98-1545-8C59-FCF375015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70" y="737771"/>
            <a:ext cx="9783540" cy="58015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2B061A7-8BF1-D59C-AE31-418873FE3854}"/>
              </a:ext>
            </a:extLst>
          </p:cNvPr>
          <p:cNvSpPr txBox="1"/>
          <p:nvPr/>
        </p:nvSpPr>
        <p:spPr>
          <a:xfrm>
            <a:off x="132080" y="91440"/>
            <a:ext cx="340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highlight>
                  <a:srgbClr val="FFFF00"/>
                </a:highlight>
              </a:rPr>
              <a:t>식품안전나라 국내 식품 검색 </a:t>
            </a:r>
            <a:r>
              <a:rPr lang="en-US" altLang="ko-KR" dirty="0">
                <a:highlight>
                  <a:srgbClr val="FFFF00"/>
                </a:highlight>
              </a:rPr>
              <a:t> </a:t>
            </a:r>
          </a:p>
          <a:p>
            <a:r>
              <a:rPr lang="ko-KR" altLang="en-US" i="1" dirty="0">
                <a:highlight>
                  <a:srgbClr val="FFFF00"/>
                </a:highlight>
              </a:rPr>
              <a:t>제품명 </a:t>
            </a:r>
            <a:r>
              <a:rPr lang="en-US" altLang="ko-KR" i="1" dirty="0">
                <a:highlight>
                  <a:srgbClr val="FFFF00"/>
                </a:highlight>
              </a:rPr>
              <a:t>: A2 </a:t>
            </a:r>
            <a:r>
              <a:rPr lang="ko-KR" altLang="en-US" i="1" dirty="0">
                <a:highlight>
                  <a:srgbClr val="FFFF00"/>
                </a:highlight>
              </a:rPr>
              <a:t>요거트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C718A-551D-770B-FA28-FBD640DE0483}"/>
              </a:ext>
            </a:extLst>
          </p:cNvPr>
          <p:cNvSpPr txBox="1"/>
          <p:nvPr/>
        </p:nvSpPr>
        <p:spPr>
          <a:xfrm>
            <a:off x="9913485" y="1773358"/>
            <a:ext cx="202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제품 출시</a:t>
            </a:r>
            <a:endParaRPr lang="en-US" altLang="ko-K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원유 </a:t>
            </a:r>
            <a:r>
              <a:rPr lang="en-US" altLang="ko-KR" sz="1200" dirty="0"/>
              <a:t>: </a:t>
            </a:r>
            <a:r>
              <a:rPr lang="ko-KR" altLang="en-US" sz="1200" dirty="0"/>
              <a:t>호주산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48758B-D85D-7D7D-8F13-52003061DFE6}"/>
              </a:ext>
            </a:extLst>
          </p:cNvPr>
          <p:cNvSpPr txBox="1"/>
          <p:nvPr/>
        </p:nvSpPr>
        <p:spPr>
          <a:xfrm>
            <a:off x="9913485" y="2339613"/>
            <a:ext cx="202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제품 출시</a:t>
            </a:r>
            <a:endParaRPr lang="en-US" altLang="ko-K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ko-KR" sz="1200" dirty="0"/>
              <a:t>PET</a:t>
            </a:r>
            <a:r>
              <a:rPr lang="ko-KR" altLang="en-US" sz="1200" dirty="0"/>
              <a:t>병 </a:t>
            </a:r>
            <a:r>
              <a:rPr lang="ko-KR" altLang="en-US" sz="1200" dirty="0" err="1"/>
              <a:t>드링킹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요거트로</a:t>
            </a:r>
            <a:r>
              <a:rPr lang="ko-KR" altLang="en-US" sz="1200" dirty="0"/>
              <a:t> 출시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343B44-5E09-17EA-3135-66BF1116FDE7}"/>
              </a:ext>
            </a:extLst>
          </p:cNvPr>
          <p:cNvSpPr txBox="1"/>
          <p:nvPr/>
        </p:nvSpPr>
        <p:spPr>
          <a:xfrm>
            <a:off x="9913485" y="2994169"/>
            <a:ext cx="2021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제품 출시</a:t>
            </a:r>
            <a:endParaRPr lang="en-US" altLang="ko-K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원유 </a:t>
            </a:r>
            <a:r>
              <a:rPr lang="en-US" altLang="ko-KR" sz="1200" dirty="0"/>
              <a:t>: </a:t>
            </a:r>
            <a:r>
              <a:rPr lang="ko-KR" altLang="en-US" sz="1200" dirty="0"/>
              <a:t>호주산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16F060-C0EA-D931-B5AA-EC9169055859}"/>
              </a:ext>
            </a:extLst>
          </p:cNvPr>
          <p:cNvSpPr txBox="1"/>
          <p:nvPr/>
        </p:nvSpPr>
        <p:spPr>
          <a:xfrm>
            <a:off x="10109200" y="5281182"/>
            <a:ext cx="2021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제품 출시여부 확인 안됨</a:t>
            </a:r>
            <a:endParaRPr lang="en-US" altLang="ko-K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포장재질 </a:t>
            </a:r>
            <a:r>
              <a:rPr lang="en-US" altLang="ko-KR" sz="1200" dirty="0"/>
              <a:t>: </a:t>
            </a:r>
            <a:r>
              <a:rPr lang="ko-KR" altLang="en-US" sz="1200" dirty="0"/>
              <a:t>플라스틱</a:t>
            </a:r>
            <a:r>
              <a:rPr lang="en-US" altLang="ko-KR" sz="1200" dirty="0"/>
              <a:t>(PP, PE, PS, PET </a:t>
            </a:r>
            <a:r>
              <a:rPr lang="ko-KR" altLang="en-US" sz="1200" dirty="0"/>
              <a:t>등</a:t>
            </a:r>
            <a:r>
              <a:rPr lang="en-US" altLang="ko-KR" sz="1200" dirty="0"/>
              <a:t>) </a:t>
            </a:r>
            <a:r>
              <a:rPr lang="ko-KR" altLang="en-US" sz="1200" dirty="0"/>
              <a:t>또는 유리병 </a:t>
            </a:r>
            <a:r>
              <a:rPr lang="en-US" altLang="ko-KR" sz="1200" dirty="0"/>
              <a:t>→ </a:t>
            </a:r>
            <a:r>
              <a:rPr lang="ko-KR" altLang="en-US" sz="1200" dirty="0"/>
              <a:t>포장재질로 </a:t>
            </a:r>
            <a:r>
              <a:rPr lang="ko-KR" altLang="en-US" sz="1200" dirty="0" err="1"/>
              <a:t>보았을때는</a:t>
            </a:r>
            <a:r>
              <a:rPr lang="ko-KR" altLang="en-US" sz="1200" dirty="0"/>
              <a:t> 드링크 타입으로 판단됨</a:t>
            </a:r>
            <a:endParaRPr lang="en-US" altLang="ko-KR" sz="1200" dirty="0"/>
          </a:p>
          <a:p>
            <a:r>
              <a:rPr lang="en-US" altLang="ko-KR" sz="1200" dirty="0"/>
              <a:t> </a:t>
            </a:r>
            <a:endParaRPr lang="ko-KR" altLang="en-US" sz="1200" dirty="0"/>
          </a:p>
        </p:txBody>
      </p:sp>
      <p:sp>
        <p:nvSpPr>
          <p:cNvPr id="3" name="오른쪽 중괄호 2">
            <a:extLst>
              <a:ext uri="{FF2B5EF4-FFF2-40B4-BE49-F238E27FC236}">
                <a16:creationId xmlns:a16="http://schemas.microsoft.com/office/drawing/2014/main" id="{5DF8A11E-3AC2-43AC-F7E6-3F3B1D99ED66}"/>
              </a:ext>
            </a:extLst>
          </p:cNvPr>
          <p:cNvSpPr/>
          <p:nvPr/>
        </p:nvSpPr>
        <p:spPr>
          <a:xfrm>
            <a:off x="9570027" y="5424055"/>
            <a:ext cx="343458" cy="6961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333492A-D369-E72B-EBE1-6D757AF8CB67}"/>
              </a:ext>
            </a:extLst>
          </p:cNvPr>
          <p:cNvSpPr/>
          <p:nvPr/>
        </p:nvSpPr>
        <p:spPr>
          <a:xfrm>
            <a:off x="10012410" y="1288473"/>
            <a:ext cx="1826125" cy="4616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제품 관련 내용 </a:t>
            </a:r>
          </a:p>
        </p:txBody>
      </p:sp>
    </p:spTree>
    <p:extLst>
      <p:ext uri="{BB962C8B-B14F-4D97-AF65-F5344CB8AC3E}">
        <p14:creationId xmlns:p14="http://schemas.microsoft.com/office/powerpoint/2010/main" val="271511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D0B469-0EFB-972C-05AE-1D943A0CCBC2}"/>
              </a:ext>
            </a:extLst>
          </p:cNvPr>
          <p:cNvSpPr txBox="1"/>
          <p:nvPr/>
        </p:nvSpPr>
        <p:spPr>
          <a:xfrm>
            <a:off x="132080" y="91440"/>
            <a:ext cx="343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highlight>
                  <a:srgbClr val="FFFF00"/>
                </a:highlight>
              </a:rPr>
              <a:t>식품안전나라 국내 식품 검색 </a:t>
            </a:r>
            <a:r>
              <a:rPr lang="en-US" altLang="ko-KR" dirty="0">
                <a:highlight>
                  <a:srgbClr val="FFFF00"/>
                </a:highlight>
              </a:rPr>
              <a:t> </a:t>
            </a:r>
          </a:p>
          <a:p>
            <a:r>
              <a:rPr lang="ko-KR" altLang="en-US" i="1" dirty="0">
                <a:highlight>
                  <a:srgbClr val="FFFF00"/>
                </a:highlight>
              </a:rPr>
              <a:t>제품명 </a:t>
            </a:r>
            <a:r>
              <a:rPr lang="en-US" altLang="ko-KR" i="1" dirty="0">
                <a:highlight>
                  <a:srgbClr val="FFFF00"/>
                </a:highlight>
              </a:rPr>
              <a:t>: A2</a:t>
            </a:r>
            <a:endParaRPr lang="ko-KR" altLang="en-US" i="1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AF5E55-4F60-CC2D-3C4E-0AA3668FFA6F}"/>
              </a:ext>
            </a:extLst>
          </p:cNvPr>
          <p:cNvSpPr txBox="1"/>
          <p:nvPr/>
        </p:nvSpPr>
        <p:spPr>
          <a:xfrm>
            <a:off x="9987280" y="1162088"/>
            <a:ext cx="202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제품 </a:t>
            </a:r>
            <a:r>
              <a:rPr lang="ko-KR" altLang="en-US" sz="1200" dirty="0" err="1"/>
              <a:t>미출시</a:t>
            </a:r>
            <a:endParaRPr lang="ko-KR" altLang="en-US" sz="1200" dirty="0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92B78231-D4DE-187C-3D46-987C99A32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4"/>
          <a:stretch/>
        </p:blipFill>
        <p:spPr>
          <a:xfrm>
            <a:off x="374967" y="1055519"/>
            <a:ext cx="9612313" cy="11906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708BA5B-C8CF-734E-4553-292A3E255593}"/>
              </a:ext>
            </a:extLst>
          </p:cNvPr>
          <p:cNvSpPr txBox="1"/>
          <p:nvPr/>
        </p:nvSpPr>
        <p:spPr>
          <a:xfrm>
            <a:off x="9987280" y="1756835"/>
            <a:ext cx="202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ko-KR" altLang="en-US" sz="1200" dirty="0"/>
              <a:t>제품 </a:t>
            </a:r>
            <a:r>
              <a:rPr lang="ko-KR" altLang="en-US" sz="1200" dirty="0" err="1"/>
              <a:t>미출시</a:t>
            </a:r>
            <a:endParaRPr lang="ko-KR" altLang="en-US" sz="1200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2BAA042-E6D8-33D7-AF70-EC143B39AAA2}"/>
              </a:ext>
            </a:extLst>
          </p:cNvPr>
          <p:cNvSpPr/>
          <p:nvPr/>
        </p:nvSpPr>
        <p:spPr>
          <a:xfrm>
            <a:off x="9987280" y="647138"/>
            <a:ext cx="1826125" cy="4616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제품 관련 내용 </a:t>
            </a:r>
          </a:p>
        </p:txBody>
      </p:sp>
    </p:spTree>
    <p:extLst>
      <p:ext uri="{BB962C8B-B14F-4D97-AF65-F5344CB8AC3E}">
        <p14:creationId xmlns:p14="http://schemas.microsoft.com/office/powerpoint/2010/main" val="82158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5A5AD-82F4-4862-075F-872412189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A07FDE-CCF7-A21C-52BB-F3AD7D978D3B}"/>
              </a:ext>
            </a:extLst>
          </p:cNvPr>
          <p:cNvSpPr txBox="1"/>
          <p:nvPr/>
        </p:nvSpPr>
        <p:spPr>
          <a:xfrm>
            <a:off x="132079" y="91440"/>
            <a:ext cx="543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>
                <a:highlight>
                  <a:srgbClr val="FFFF00"/>
                </a:highlight>
              </a:rPr>
              <a:t>닐슨데이터로</a:t>
            </a:r>
            <a:r>
              <a:rPr lang="ko-KR" altLang="en-US" dirty="0">
                <a:highlight>
                  <a:srgbClr val="FFFF00"/>
                </a:highlight>
              </a:rPr>
              <a:t> </a:t>
            </a:r>
            <a:r>
              <a:rPr lang="en-US" altLang="ko-KR" dirty="0">
                <a:highlight>
                  <a:srgbClr val="FFFF00"/>
                </a:highlight>
              </a:rPr>
              <a:t>A2</a:t>
            </a:r>
            <a:r>
              <a:rPr lang="ko-KR" altLang="en-US" dirty="0">
                <a:highlight>
                  <a:srgbClr val="FFFF00"/>
                </a:highlight>
              </a:rPr>
              <a:t>요거트 판매 관련 확인</a:t>
            </a:r>
            <a:endParaRPr lang="ko-KR" altLang="en-US" i="1" dirty="0">
              <a:highlight>
                <a:srgbClr val="FFFF00"/>
              </a:highlight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F4B712CE-FD54-BDC7-3EF6-1980A660F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43" y="571276"/>
            <a:ext cx="6744641" cy="320084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잉크 11">
                <a:extLst>
                  <a:ext uri="{FF2B5EF4-FFF2-40B4-BE49-F238E27FC236}">
                    <a16:creationId xmlns:a16="http://schemas.microsoft.com/office/drawing/2014/main" id="{4FF54979-23EF-3989-4C5B-F8E3A243A922}"/>
                  </a:ext>
                </a:extLst>
              </p14:cNvPr>
              <p14:cNvContentPartPr/>
              <p14:nvPr/>
            </p14:nvContentPartPr>
            <p14:xfrm>
              <a:off x="1381942" y="2180635"/>
              <a:ext cx="1922040" cy="33480"/>
            </p14:xfrm>
          </p:contentPart>
        </mc:Choice>
        <mc:Fallback>
          <p:pic>
            <p:nvPicPr>
              <p:cNvPr id="12" name="잉크 11">
                <a:extLst>
                  <a:ext uri="{FF2B5EF4-FFF2-40B4-BE49-F238E27FC236}">
                    <a16:creationId xmlns:a16="http://schemas.microsoft.com/office/drawing/2014/main" id="{4FF54979-23EF-3989-4C5B-F8E3A243A9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5942" y="2108995"/>
                <a:ext cx="1993680" cy="17712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그림 13">
            <a:extLst>
              <a:ext uri="{FF2B5EF4-FFF2-40B4-BE49-F238E27FC236}">
                <a16:creationId xmlns:a16="http://schemas.microsoft.com/office/drawing/2014/main" id="{3866E1D6-53A3-1B09-8410-543F499F8A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563" y="2409204"/>
            <a:ext cx="5372850" cy="444879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잉크 14">
                <a:extLst>
                  <a:ext uri="{FF2B5EF4-FFF2-40B4-BE49-F238E27FC236}">
                    <a16:creationId xmlns:a16="http://schemas.microsoft.com/office/drawing/2014/main" id="{201E1F5C-3396-A723-C8B6-A67D4C4F6895}"/>
                  </a:ext>
                </a:extLst>
              </p14:cNvPr>
              <p14:cNvContentPartPr/>
              <p14:nvPr/>
            </p14:nvContentPartPr>
            <p14:xfrm>
              <a:off x="3989880" y="6483976"/>
              <a:ext cx="601560" cy="11160"/>
            </p14:xfrm>
          </p:contentPart>
        </mc:Choice>
        <mc:Fallback>
          <p:pic>
            <p:nvPicPr>
              <p:cNvPr id="15" name="잉크 14">
                <a:extLst>
                  <a:ext uri="{FF2B5EF4-FFF2-40B4-BE49-F238E27FC236}">
                    <a16:creationId xmlns:a16="http://schemas.microsoft.com/office/drawing/2014/main" id="{201E1F5C-3396-A723-C8B6-A67D4C4F689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54240" y="6411976"/>
                <a:ext cx="67320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잉크 15">
                <a:extLst>
                  <a:ext uri="{FF2B5EF4-FFF2-40B4-BE49-F238E27FC236}">
                    <a16:creationId xmlns:a16="http://schemas.microsoft.com/office/drawing/2014/main" id="{61DBB28D-9A7B-3601-D270-8BEF65BDF05E}"/>
                  </a:ext>
                </a:extLst>
              </p14:cNvPr>
              <p14:cNvContentPartPr/>
              <p14:nvPr/>
            </p14:nvContentPartPr>
            <p14:xfrm>
              <a:off x="3989880" y="6711496"/>
              <a:ext cx="1567440" cy="64080"/>
            </p14:xfrm>
          </p:contentPart>
        </mc:Choice>
        <mc:Fallback>
          <p:pic>
            <p:nvPicPr>
              <p:cNvPr id="16" name="잉크 15">
                <a:extLst>
                  <a:ext uri="{FF2B5EF4-FFF2-40B4-BE49-F238E27FC236}">
                    <a16:creationId xmlns:a16="http://schemas.microsoft.com/office/drawing/2014/main" id="{61DBB28D-9A7B-3601-D270-8BEF65BDF05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54240" y="6639496"/>
                <a:ext cx="1639080" cy="20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052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74</Words>
  <Application>Microsoft Office PowerPoint</Application>
  <PresentationFormat>와이드스크린</PresentationFormat>
  <Paragraphs>18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 연세유업</dc:creator>
  <cp:lastModifiedBy>3 연세유업</cp:lastModifiedBy>
  <cp:revision>5</cp:revision>
  <cp:lastPrinted>2024-10-10T07:48:25Z</cp:lastPrinted>
  <dcterms:created xsi:type="dcterms:W3CDTF">2024-10-10T07:45:47Z</dcterms:created>
  <dcterms:modified xsi:type="dcterms:W3CDTF">2024-12-04T06:05:22Z</dcterms:modified>
</cp:coreProperties>
</file>