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논문" id="{F67E915D-D40C-4F0C-BF0A-23F4B9DFB3CC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B5811-91BC-4294-B6DE-2CFEC401FDA5}" v="16" dt="2024-10-21T04:31:48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1" autoAdjust="0"/>
  </p:normalViewPr>
  <p:slideViewPr>
    <p:cSldViewPr snapToGrid="0">
      <p:cViewPr varScale="1">
        <p:scale>
          <a:sx n="98" d="100"/>
          <a:sy n="98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조한서" userId="a90589e6-8a65-43b6-ae6d-f2a4dafd3f24" providerId="ADAL" clId="{AD4B5811-91BC-4294-B6DE-2CFEC401FDA5}"/>
    <pc:docChg chg="undo custSel addSld modSld">
      <pc:chgData name="조한서" userId="a90589e6-8a65-43b6-ae6d-f2a4dafd3f24" providerId="ADAL" clId="{AD4B5811-91BC-4294-B6DE-2CFEC401FDA5}" dt="2024-10-21T04:33:44.873" v="610" actId="113"/>
      <pc:docMkLst>
        <pc:docMk/>
      </pc:docMkLst>
      <pc:sldChg chg="addSp delSp modSp mod">
        <pc:chgData name="조한서" userId="a90589e6-8a65-43b6-ae6d-f2a4dafd3f24" providerId="ADAL" clId="{AD4B5811-91BC-4294-B6DE-2CFEC401FDA5}" dt="2024-10-21T04:03:51.122" v="472" actId="113"/>
        <pc:sldMkLst>
          <pc:docMk/>
          <pc:sldMk cId="1499562604" sldId="256"/>
        </pc:sldMkLst>
        <pc:spChg chg="add mod">
          <ac:chgData name="조한서" userId="a90589e6-8a65-43b6-ae6d-f2a4dafd3f24" providerId="ADAL" clId="{AD4B5811-91BC-4294-B6DE-2CFEC401FDA5}" dt="2024-10-21T01:12:53.599" v="289" actId="12789"/>
          <ac:spMkLst>
            <pc:docMk/>
            <pc:sldMk cId="1499562604" sldId="256"/>
            <ac:spMk id="2" creationId="{6A1A605E-6C56-5ED3-86F5-9CAE0462EE16}"/>
          </ac:spMkLst>
        </pc:spChg>
        <pc:spChg chg="add del mod">
          <ac:chgData name="조한서" userId="a90589e6-8a65-43b6-ae6d-f2a4dafd3f24" providerId="ADAL" clId="{AD4B5811-91BC-4294-B6DE-2CFEC401FDA5}" dt="2024-10-21T01:10:56.620" v="260" actId="478"/>
          <ac:spMkLst>
            <pc:docMk/>
            <pc:sldMk cId="1499562604" sldId="256"/>
            <ac:spMk id="3" creationId="{B7D0D1DC-F6FD-D64E-8FA4-EA420522DFEB}"/>
          </ac:spMkLst>
        </pc:spChg>
        <pc:spChg chg="mod">
          <ac:chgData name="조한서" userId="a90589e6-8a65-43b6-ae6d-f2a4dafd3f24" providerId="ADAL" clId="{AD4B5811-91BC-4294-B6DE-2CFEC401FDA5}" dt="2024-10-21T01:12:53.599" v="289" actId="12789"/>
          <ac:spMkLst>
            <pc:docMk/>
            <pc:sldMk cId="1499562604" sldId="256"/>
            <ac:spMk id="6" creationId="{EB81B47C-AEA0-49F7-743B-27FC11B4FAB9}"/>
          </ac:spMkLst>
        </pc:spChg>
        <pc:spChg chg="mod">
          <ac:chgData name="조한서" userId="a90589e6-8a65-43b6-ae6d-f2a4dafd3f24" providerId="ADAL" clId="{AD4B5811-91BC-4294-B6DE-2CFEC401FDA5}" dt="2024-10-21T02:41:12.707" v="402" actId="20577"/>
          <ac:spMkLst>
            <pc:docMk/>
            <pc:sldMk cId="1499562604" sldId="256"/>
            <ac:spMk id="7" creationId="{4BC4B272-5229-D0B5-D7A6-641AC6C11D5B}"/>
          </ac:spMkLst>
        </pc:spChg>
        <pc:spChg chg="add mod">
          <ac:chgData name="조한서" userId="a90589e6-8a65-43b6-ae6d-f2a4dafd3f24" providerId="ADAL" clId="{AD4B5811-91BC-4294-B6DE-2CFEC401FDA5}" dt="2024-10-21T04:03:51.122" v="472" actId="113"/>
          <ac:spMkLst>
            <pc:docMk/>
            <pc:sldMk cId="1499562604" sldId="256"/>
            <ac:spMk id="10" creationId="{E8664968-CC83-4613-6D16-C8E6C7CE9FA5}"/>
          </ac:spMkLst>
        </pc:spChg>
        <pc:spChg chg="add mod">
          <ac:chgData name="조한서" userId="a90589e6-8a65-43b6-ae6d-f2a4dafd3f24" providerId="ADAL" clId="{AD4B5811-91BC-4294-B6DE-2CFEC401FDA5}" dt="2024-10-21T01:15:52.119" v="327" actId="20577"/>
          <ac:spMkLst>
            <pc:docMk/>
            <pc:sldMk cId="1499562604" sldId="256"/>
            <ac:spMk id="12" creationId="{33EB204F-DA49-2FC6-8D56-99AECEF27DCD}"/>
          </ac:spMkLst>
        </pc:spChg>
        <pc:spChg chg="add mod">
          <ac:chgData name="조한서" userId="a90589e6-8a65-43b6-ae6d-f2a4dafd3f24" providerId="ADAL" clId="{AD4B5811-91BC-4294-B6DE-2CFEC401FDA5}" dt="2024-10-21T02:42:00.475" v="423" actId="20577"/>
          <ac:spMkLst>
            <pc:docMk/>
            <pc:sldMk cId="1499562604" sldId="256"/>
            <ac:spMk id="13" creationId="{9937C01E-3185-1687-66CE-34DA6262D16C}"/>
          </ac:spMkLst>
        </pc:spChg>
        <pc:spChg chg="add">
          <ac:chgData name="조한서" userId="a90589e6-8a65-43b6-ae6d-f2a4dafd3f24" providerId="ADAL" clId="{AD4B5811-91BC-4294-B6DE-2CFEC401FDA5}" dt="2024-10-21T02:25:07.805" v="393"/>
          <ac:spMkLst>
            <pc:docMk/>
            <pc:sldMk cId="1499562604" sldId="256"/>
            <ac:spMk id="14" creationId="{83363793-BF84-C86D-DCE6-3DB4F0A0AD01}"/>
          </ac:spMkLst>
        </pc:spChg>
        <pc:spChg chg="del">
          <ac:chgData name="조한서" userId="a90589e6-8a65-43b6-ae6d-f2a4dafd3f24" providerId="ADAL" clId="{AD4B5811-91BC-4294-B6DE-2CFEC401FDA5}" dt="2024-10-21T00:51:37.928" v="199" actId="478"/>
          <ac:spMkLst>
            <pc:docMk/>
            <pc:sldMk cId="1499562604" sldId="256"/>
            <ac:spMk id="15" creationId="{FBAC8EFD-5A2A-46C2-E989-10A664F877B0}"/>
          </ac:spMkLst>
        </pc:spChg>
        <pc:spChg chg="del mod">
          <ac:chgData name="조한서" userId="a90589e6-8a65-43b6-ae6d-f2a4dafd3f24" providerId="ADAL" clId="{AD4B5811-91BC-4294-B6DE-2CFEC401FDA5}" dt="2024-10-21T00:51:37.928" v="199" actId="478"/>
          <ac:spMkLst>
            <pc:docMk/>
            <pc:sldMk cId="1499562604" sldId="256"/>
            <ac:spMk id="16" creationId="{EF39C361-318B-7244-1021-730BF7E54CCE}"/>
          </ac:spMkLst>
        </pc:spChg>
        <pc:picChg chg="add del mod">
          <ac:chgData name="조한서" userId="a90589e6-8a65-43b6-ae6d-f2a4dafd3f24" providerId="ADAL" clId="{AD4B5811-91BC-4294-B6DE-2CFEC401FDA5}" dt="2024-10-21T01:10:56.620" v="260" actId="478"/>
          <ac:picMkLst>
            <pc:docMk/>
            <pc:sldMk cId="1499562604" sldId="256"/>
            <ac:picMk id="4" creationId="{4EA4D5BE-C963-D86F-E848-2A9CC83E60A8}"/>
          </ac:picMkLst>
        </pc:picChg>
        <pc:picChg chg="mod">
          <ac:chgData name="조한서" userId="a90589e6-8a65-43b6-ae6d-f2a4dafd3f24" providerId="ADAL" clId="{AD4B5811-91BC-4294-B6DE-2CFEC401FDA5}" dt="2024-10-21T01:13:10.071" v="293" actId="1076"/>
          <ac:picMkLst>
            <pc:docMk/>
            <pc:sldMk cId="1499562604" sldId="256"/>
            <ac:picMk id="5" creationId="{4C6BB375-FBDD-F2AC-678D-97C91549F9F4}"/>
          </ac:picMkLst>
        </pc:picChg>
        <pc:picChg chg="add del mod">
          <ac:chgData name="조한서" userId="a90589e6-8a65-43b6-ae6d-f2a4dafd3f24" providerId="ADAL" clId="{AD4B5811-91BC-4294-B6DE-2CFEC401FDA5}" dt="2024-10-21T00:51:37.928" v="199" actId="478"/>
          <ac:picMkLst>
            <pc:docMk/>
            <pc:sldMk cId="1499562604" sldId="256"/>
            <ac:picMk id="9" creationId="{989F8425-4B2D-C80A-A962-083E355D3328}"/>
          </ac:picMkLst>
        </pc:picChg>
        <pc:picChg chg="add mod">
          <ac:chgData name="조한서" userId="a90589e6-8a65-43b6-ae6d-f2a4dafd3f24" providerId="ADAL" clId="{AD4B5811-91BC-4294-B6DE-2CFEC401FDA5}" dt="2024-10-21T01:13:10.071" v="293" actId="1076"/>
          <ac:picMkLst>
            <pc:docMk/>
            <pc:sldMk cId="1499562604" sldId="256"/>
            <ac:picMk id="11" creationId="{A5524B99-1124-01B1-E6BE-21357E1B08B0}"/>
          </ac:picMkLst>
        </pc:picChg>
        <pc:picChg chg="del">
          <ac:chgData name="조한서" userId="a90589e6-8a65-43b6-ae6d-f2a4dafd3f24" providerId="ADAL" clId="{AD4B5811-91BC-4294-B6DE-2CFEC401FDA5}" dt="2024-10-21T00:15:04.678" v="89" actId="478"/>
          <ac:picMkLst>
            <pc:docMk/>
            <pc:sldMk cId="1499562604" sldId="256"/>
            <ac:picMk id="18" creationId="{DF6EB25C-24A0-41F0-A96B-7ABE8D8BB5FE}"/>
          </ac:picMkLst>
        </pc:picChg>
        <pc:picChg chg="add mod">
          <ac:chgData name="조한서" userId="a90589e6-8a65-43b6-ae6d-f2a4dafd3f24" providerId="ADAL" clId="{AD4B5811-91BC-4294-B6DE-2CFEC401FDA5}" dt="2024-10-21T02:25:16.363" v="396" actId="1076"/>
          <ac:picMkLst>
            <pc:docMk/>
            <pc:sldMk cId="1499562604" sldId="256"/>
            <ac:picMk id="1028" creationId="{D3F2E4A4-C9CC-5905-63F0-786346E36D43}"/>
          </ac:picMkLst>
        </pc:picChg>
      </pc:sldChg>
      <pc:sldChg chg="addSp delSp modSp mod">
        <pc:chgData name="조한서" userId="a90589e6-8a65-43b6-ae6d-f2a4dafd3f24" providerId="ADAL" clId="{AD4B5811-91BC-4294-B6DE-2CFEC401FDA5}" dt="2024-10-21T04:31:44.538" v="579" actId="21"/>
        <pc:sldMkLst>
          <pc:docMk/>
          <pc:sldMk cId="2193579323" sldId="257"/>
        </pc:sldMkLst>
        <pc:spChg chg="add del mod">
          <ac:chgData name="조한서" userId="a90589e6-8a65-43b6-ae6d-f2a4dafd3f24" providerId="ADAL" clId="{AD4B5811-91BC-4294-B6DE-2CFEC401FDA5}" dt="2024-10-21T01:09:19.650" v="213" actId="478"/>
          <ac:spMkLst>
            <pc:docMk/>
            <pc:sldMk cId="2193579323" sldId="257"/>
            <ac:spMk id="2" creationId="{B72C71B8-D572-67E9-4E2F-B3C88FE32E8A}"/>
          </ac:spMkLst>
        </pc:spChg>
        <pc:spChg chg="del mod">
          <ac:chgData name="조한서" userId="a90589e6-8a65-43b6-ae6d-f2a4dafd3f24" providerId="ADAL" clId="{AD4B5811-91BC-4294-B6DE-2CFEC401FDA5}" dt="2024-10-21T01:11:03.139" v="264" actId="478"/>
          <ac:spMkLst>
            <pc:docMk/>
            <pc:sldMk cId="2193579323" sldId="257"/>
            <ac:spMk id="3" creationId="{72BA666F-7F79-67B3-6958-21D44ED1D3B7}"/>
          </ac:spMkLst>
        </pc:spChg>
        <pc:spChg chg="del mod">
          <ac:chgData name="조한서" userId="a90589e6-8a65-43b6-ae6d-f2a4dafd3f24" providerId="ADAL" clId="{AD4B5811-91BC-4294-B6DE-2CFEC401FDA5}" dt="2024-10-21T01:10:58.299" v="261" actId="21"/>
          <ac:spMkLst>
            <pc:docMk/>
            <pc:sldMk cId="2193579323" sldId="257"/>
            <ac:spMk id="4" creationId="{E8664968-CC83-4613-6D16-C8E6C7CE9FA5}"/>
          </ac:spMkLst>
        </pc:spChg>
        <pc:spChg chg="add mod">
          <ac:chgData name="조한서" userId="a90589e6-8a65-43b6-ae6d-f2a4dafd3f24" providerId="ADAL" clId="{AD4B5811-91BC-4294-B6DE-2CFEC401FDA5}" dt="2024-10-21T02:53:07.544" v="470" actId="6549"/>
          <ac:spMkLst>
            <pc:docMk/>
            <pc:sldMk cId="2193579323" sldId="257"/>
            <ac:spMk id="5" creationId="{7859C3DC-EA3B-7FE9-C7F5-231B3793A37A}"/>
          </ac:spMkLst>
        </pc:spChg>
        <pc:spChg chg="mod">
          <ac:chgData name="조한서" userId="a90589e6-8a65-43b6-ae6d-f2a4dafd3f24" providerId="ADAL" clId="{AD4B5811-91BC-4294-B6DE-2CFEC401FDA5}" dt="2024-10-21T01:12:27.869" v="285" actId="12788"/>
          <ac:spMkLst>
            <pc:docMk/>
            <pc:sldMk cId="2193579323" sldId="257"/>
            <ac:spMk id="7" creationId="{B9AF152B-EB38-228A-1D05-A932DA3D53CB}"/>
          </ac:spMkLst>
        </pc:spChg>
        <pc:spChg chg="mod">
          <ac:chgData name="조한서" userId="a90589e6-8a65-43b6-ae6d-f2a4dafd3f24" providerId="ADAL" clId="{AD4B5811-91BC-4294-B6DE-2CFEC401FDA5}" dt="2024-10-21T02:42:34.683" v="445" actId="20577"/>
          <ac:spMkLst>
            <pc:docMk/>
            <pc:sldMk cId="2193579323" sldId="257"/>
            <ac:spMk id="8" creationId="{6713EA4E-418E-1099-E62C-5921A3ACA61F}"/>
          </ac:spMkLst>
        </pc:spChg>
        <pc:spChg chg="add mod">
          <ac:chgData name="조한서" userId="a90589e6-8a65-43b6-ae6d-f2a4dafd3f24" providerId="ADAL" clId="{AD4B5811-91BC-4294-B6DE-2CFEC401FDA5}" dt="2024-10-21T01:12:01.667" v="275" actId="12789"/>
          <ac:spMkLst>
            <pc:docMk/>
            <pc:sldMk cId="2193579323" sldId="257"/>
            <ac:spMk id="12" creationId="{E339DC22-7ED7-0834-0ED8-38F6F1A076B3}"/>
          </ac:spMkLst>
        </pc:spChg>
        <pc:spChg chg="add mod">
          <ac:chgData name="조한서" userId="a90589e6-8a65-43b6-ae6d-f2a4dafd3f24" providerId="ADAL" clId="{AD4B5811-91BC-4294-B6DE-2CFEC401FDA5}" dt="2024-10-21T01:12:25.264" v="284" actId="571"/>
          <ac:spMkLst>
            <pc:docMk/>
            <pc:sldMk cId="2193579323" sldId="257"/>
            <ac:spMk id="13" creationId="{7A68C1B1-C84C-F1D4-0E62-A359500570C9}"/>
          </ac:spMkLst>
        </pc:spChg>
        <pc:spChg chg="add mod">
          <ac:chgData name="조한서" userId="a90589e6-8a65-43b6-ae6d-f2a4dafd3f24" providerId="ADAL" clId="{AD4B5811-91BC-4294-B6DE-2CFEC401FDA5}" dt="2024-10-21T01:12:25.264" v="284" actId="571"/>
          <ac:spMkLst>
            <pc:docMk/>
            <pc:sldMk cId="2193579323" sldId="257"/>
            <ac:spMk id="14" creationId="{19BA3A8E-4264-A81F-352C-27A984473866}"/>
          </ac:spMkLst>
        </pc:spChg>
        <pc:spChg chg="add del mod">
          <ac:chgData name="조한서" userId="a90589e6-8a65-43b6-ae6d-f2a4dafd3f24" providerId="ADAL" clId="{AD4B5811-91BC-4294-B6DE-2CFEC401FDA5}" dt="2024-10-21T04:31:44.538" v="579" actId="21"/>
          <ac:spMkLst>
            <pc:docMk/>
            <pc:sldMk cId="2193579323" sldId="257"/>
            <ac:spMk id="16" creationId="{93EF98E9-068D-14D6-3FDF-BDF0B4D0F93D}"/>
          </ac:spMkLst>
        </pc:spChg>
        <pc:spChg chg="add del mod">
          <ac:chgData name="조한서" userId="a90589e6-8a65-43b6-ae6d-f2a4dafd3f24" providerId="ADAL" clId="{AD4B5811-91BC-4294-B6DE-2CFEC401FDA5}" dt="2024-10-21T04:31:44.538" v="579" actId="21"/>
          <ac:spMkLst>
            <pc:docMk/>
            <pc:sldMk cId="2193579323" sldId="257"/>
            <ac:spMk id="17" creationId="{14F2EA0E-D83B-5523-8647-F9C02ADA5DFF}"/>
          </ac:spMkLst>
        </pc:spChg>
        <pc:picChg chg="del">
          <ac:chgData name="조한서" userId="a90589e6-8a65-43b6-ae6d-f2a4dafd3f24" providerId="ADAL" clId="{AD4B5811-91BC-4294-B6DE-2CFEC401FDA5}" dt="2024-10-21T01:10:58.299" v="261" actId="21"/>
          <ac:picMkLst>
            <pc:docMk/>
            <pc:sldMk cId="2193579323" sldId="257"/>
            <ac:picMk id="6" creationId="{A5524B99-1124-01B1-E6BE-21357E1B08B0}"/>
          </ac:picMkLst>
        </pc:picChg>
        <pc:picChg chg="add mod">
          <ac:chgData name="조한서" userId="a90589e6-8a65-43b6-ae6d-f2a4dafd3f24" providerId="ADAL" clId="{AD4B5811-91BC-4294-B6DE-2CFEC401FDA5}" dt="2024-10-21T01:12:47.093" v="288" actId="1076"/>
          <ac:picMkLst>
            <pc:docMk/>
            <pc:sldMk cId="2193579323" sldId="257"/>
            <ac:picMk id="10" creationId="{D7C58984-C621-518C-FB3C-1811724D1222}"/>
          </ac:picMkLst>
        </pc:picChg>
        <pc:picChg chg="mod">
          <ac:chgData name="조한서" userId="a90589e6-8a65-43b6-ae6d-f2a4dafd3f24" providerId="ADAL" clId="{AD4B5811-91BC-4294-B6DE-2CFEC401FDA5}" dt="2024-10-21T01:12:47.093" v="288" actId="1076"/>
          <ac:picMkLst>
            <pc:docMk/>
            <pc:sldMk cId="2193579323" sldId="257"/>
            <ac:picMk id="11" creationId="{6DB74A42-F2F5-D0A5-2C30-B3088B4B36C6}"/>
          </ac:picMkLst>
        </pc:picChg>
        <pc:picChg chg="add mod">
          <ac:chgData name="조한서" userId="a90589e6-8a65-43b6-ae6d-f2a4dafd3f24" providerId="ADAL" clId="{AD4B5811-91BC-4294-B6DE-2CFEC401FDA5}" dt="2024-10-21T01:12:25.264" v="284" actId="571"/>
          <ac:picMkLst>
            <pc:docMk/>
            <pc:sldMk cId="2193579323" sldId="257"/>
            <ac:picMk id="15" creationId="{CA14B568-4DE0-1BB3-E6E7-E77EE1EEE5CE}"/>
          </ac:picMkLst>
        </pc:picChg>
        <pc:picChg chg="add del mod">
          <ac:chgData name="조한서" userId="a90589e6-8a65-43b6-ae6d-f2a4dafd3f24" providerId="ADAL" clId="{AD4B5811-91BC-4294-B6DE-2CFEC401FDA5}" dt="2024-10-21T04:31:44.538" v="579" actId="21"/>
          <ac:picMkLst>
            <pc:docMk/>
            <pc:sldMk cId="2193579323" sldId="257"/>
            <ac:picMk id="19" creationId="{6D0783D3-AD4F-B196-8E4E-573966ACDF1C}"/>
          </ac:picMkLst>
        </pc:picChg>
      </pc:sldChg>
      <pc:sldChg chg="addSp delSp modSp new mod">
        <pc:chgData name="조한서" userId="a90589e6-8a65-43b6-ae6d-f2a4dafd3f24" providerId="ADAL" clId="{AD4B5811-91BC-4294-B6DE-2CFEC401FDA5}" dt="2024-10-21T04:33:44.873" v="610" actId="113"/>
        <pc:sldMkLst>
          <pc:docMk/>
          <pc:sldMk cId="31911670" sldId="258"/>
        </pc:sldMkLst>
        <pc:spChg chg="add mod">
          <ac:chgData name="조한서" userId="a90589e6-8a65-43b6-ae6d-f2a4dafd3f24" providerId="ADAL" clId="{AD4B5811-91BC-4294-B6DE-2CFEC401FDA5}" dt="2024-10-21T04:31:51.134" v="583" actId="1076"/>
          <ac:spMkLst>
            <pc:docMk/>
            <pc:sldMk cId="31911670" sldId="258"/>
            <ac:spMk id="2" creationId="{0B689D38-CABF-DAF3-EE46-91810B2F27AB}"/>
          </ac:spMkLst>
        </pc:spChg>
        <pc:spChg chg="add mod">
          <ac:chgData name="조한서" userId="a90589e6-8a65-43b6-ae6d-f2a4dafd3f24" providerId="ADAL" clId="{AD4B5811-91BC-4294-B6DE-2CFEC401FDA5}" dt="2024-10-21T04:33:44.873" v="610" actId="113"/>
          <ac:spMkLst>
            <pc:docMk/>
            <pc:sldMk cId="31911670" sldId="258"/>
            <ac:spMk id="3" creationId="{BF25ED4E-6AD5-86C1-ADCA-0F279F7F44BE}"/>
          </ac:spMkLst>
        </pc:spChg>
        <pc:spChg chg="add mod">
          <ac:chgData name="조한서" userId="a90589e6-8a65-43b6-ae6d-f2a4dafd3f24" providerId="ADAL" clId="{AD4B5811-91BC-4294-B6DE-2CFEC401FDA5}" dt="2024-10-21T04:31:48.034" v="581" actId="1076"/>
          <ac:spMkLst>
            <pc:docMk/>
            <pc:sldMk cId="31911670" sldId="258"/>
            <ac:spMk id="16" creationId="{93EF98E9-068D-14D6-3FDF-BDF0B4D0F93D}"/>
          </ac:spMkLst>
        </pc:spChg>
        <pc:spChg chg="add mod">
          <ac:chgData name="조한서" userId="a90589e6-8a65-43b6-ae6d-f2a4dafd3f24" providerId="ADAL" clId="{AD4B5811-91BC-4294-B6DE-2CFEC401FDA5}" dt="2024-10-21T04:31:48.034" v="581" actId="1076"/>
          <ac:spMkLst>
            <pc:docMk/>
            <pc:sldMk cId="31911670" sldId="258"/>
            <ac:spMk id="17" creationId="{14F2EA0E-D83B-5523-8647-F9C02ADA5DFF}"/>
          </ac:spMkLst>
        </pc:spChg>
        <pc:picChg chg="add del mod">
          <ac:chgData name="조한서" userId="a90589e6-8a65-43b6-ae6d-f2a4dafd3f24" providerId="ADAL" clId="{AD4B5811-91BC-4294-B6DE-2CFEC401FDA5}" dt="2024-10-21T04:33:25.480" v="605" actId="478"/>
          <ac:picMkLst>
            <pc:docMk/>
            <pc:sldMk cId="31911670" sldId="258"/>
            <ac:picMk id="4" creationId="{2AFD74ED-02BA-9A2D-1CAF-AB1A95E78C5A}"/>
          </ac:picMkLst>
        </pc:picChg>
        <pc:picChg chg="add mod">
          <ac:chgData name="조한서" userId="a90589e6-8a65-43b6-ae6d-f2a4dafd3f24" providerId="ADAL" clId="{AD4B5811-91BC-4294-B6DE-2CFEC401FDA5}" dt="2024-10-21T04:33:31.208" v="609" actId="14100"/>
          <ac:picMkLst>
            <pc:docMk/>
            <pc:sldMk cId="31911670" sldId="258"/>
            <ac:picMk id="6" creationId="{D23CD643-9EB8-40BB-D533-49EC77EE137A}"/>
          </ac:picMkLst>
        </pc:picChg>
        <pc:picChg chg="add mod">
          <ac:chgData name="조한서" userId="a90589e6-8a65-43b6-ae6d-f2a4dafd3f24" providerId="ADAL" clId="{AD4B5811-91BC-4294-B6DE-2CFEC401FDA5}" dt="2024-10-21T04:31:48.034" v="581" actId="1076"/>
          <ac:picMkLst>
            <pc:docMk/>
            <pc:sldMk cId="31911670" sldId="258"/>
            <ac:picMk id="19" creationId="{6D0783D3-AD4F-B196-8E4E-573966ACDF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B0D98C-1327-A43F-F807-1D4BCD249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A59DF56-04A8-10AC-C790-9B3599678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BB9B48-C542-1D48-491A-8A9C25B2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888F21-3D49-D656-89AA-FCAE9A68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0B446B-AD01-1188-E479-E6A260D8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57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D1418F-CCE1-8D1B-3779-591B5ABB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C9859AB-81E4-252D-D8C1-E787361B6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47F45E-6F24-34EF-E66E-76EDB450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8C49D8-CCA9-9769-6DC6-ABE6515B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A7E185-9295-56AF-B40F-90C9B39F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41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659AE4-82E0-BF2D-645B-1B9219AED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7054F5-FB65-DF3B-8AFA-4D4D08820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450F9E-A7CC-B89E-230A-B9B8D64A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69BAAF-B529-8A7A-31C8-56720B1C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6E8100-C51B-D912-CE78-F64B86B0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292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9089C8-F58F-FFB8-116D-A84B98E0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83275F-EF21-E0A1-0460-163452C4E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7822D5-F461-8DE2-72F6-04F81064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8B23D5-340F-5A86-B7C3-AC965CF3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A1FE7F-A0C8-60D4-7B31-39DBC7AF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89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CFDE9-8915-593E-66CB-2C13C64C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38DCCB-97C4-21BE-D0F9-0CDA4EA39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FAF82C-4E81-1E8E-FEA6-CFFF7DD2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1F0A8C-C27D-497C-9CBE-F6373588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94D797-50BE-7379-5B7C-9009F2D2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30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AC22E7-BB55-1C31-FF62-71FDE439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FB8E3-F3FA-D71C-B720-297293A91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916898-CE71-D401-570E-8F2FC76B5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8CF9D7-6D29-402C-ED2E-3D028B1B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212F0B-2380-DFFD-A5ED-2F943140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5A2FD1-ED62-F69E-58C1-59016C56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DFA1DF-C34D-D625-B032-38F97568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6130FB-EE3F-397C-162C-F8D2B9573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7C67FF-3356-67D5-E8A8-AE2A45B9A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2922012-05B3-2BEA-C16F-794FD2ED8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A85EAFB-2A40-4B49-BC41-09A882329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212A7B-A63C-CDC4-8221-8187A89E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B8F699C-C7CA-5627-F597-F1C06E84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3C66910-79DD-236E-B5FF-A67C0F74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61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F9AF55-FC55-CABD-BFB2-16F72E0FD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A4FBE54-3C93-8F52-0C60-5DD73E66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20DA99-66CE-7C4A-1699-314A4461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CEC89EF-198B-D624-D1CF-DAEDF9C0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11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FB3DAE-C79A-D7FF-34AE-025145A6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6A9B342-45E8-7F61-2E83-B3A23F7E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6B2D0A-5DCD-5829-69C9-1555159D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2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54965D-97CD-16C8-DD8F-D37DE002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D59609-90B7-3565-BD42-9515F12D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80976F6-799F-B938-3324-A0BA9CB2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BE037B-204F-6255-3E7D-57738DD1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D86799-B58E-C85C-A498-B30F010C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2B34F1-B34A-FD57-124C-68A73101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4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879D4-5D69-5DCE-84CE-377B6E5D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F7F54B6-D460-3167-CB74-442AB9D87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57B994E-CD25-5EC7-5C8C-EAC5E766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54E2B6-4A1E-4DEF-CC85-17E02FA4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FDDE8A-F714-80EA-F0C2-E429DF6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BA183C-4398-07C0-3A3D-02111966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A0F5053-AC82-11A4-CDBA-8077D42C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E26FF9-B5E2-11D3-5192-5B57E802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546444-5710-81D0-5623-D29FC8628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8A74D-3B80-4E1E-A724-8B38ED70BD3B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4AD2B4-E5B9-931D-3FD8-75F280A4C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00E1FD-B89D-2F7D-8664-4CE173F31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2AA67A-AEDA-41A2-9ABE-B0952CBC39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0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C6BB375-FBDD-F2AC-678D-97C91549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0" y="1041690"/>
            <a:ext cx="3533723" cy="265693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B81B47C-AEA0-49F7-743B-27FC11B4FAB9}"/>
              </a:ext>
            </a:extLst>
          </p:cNvPr>
          <p:cNvSpPr/>
          <p:nvPr/>
        </p:nvSpPr>
        <p:spPr>
          <a:xfrm>
            <a:off x="649001" y="498700"/>
            <a:ext cx="3533723" cy="289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ysClr val="windowText" lastClr="000000"/>
                </a:solidFill>
              </a:rPr>
              <a:t>모든 연령에게 중요한 콜라겐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BC4B272-5229-D0B5-D7A6-641AC6C11D5B}"/>
              </a:ext>
            </a:extLst>
          </p:cNvPr>
          <p:cNvSpPr/>
          <p:nvPr/>
        </p:nvSpPr>
        <p:spPr>
          <a:xfrm>
            <a:off x="649000" y="4095329"/>
            <a:ext cx="3533723" cy="2072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체내 콜라겐의 수치는 </a:t>
            </a:r>
            <a:r>
              <a:rPr lang="en-US" altLang="ko-KR" sz="1200" dirty="0">
                <a:solidFill>
                  <a:schemeClr val="tx1"/>
                </a:solidFill>
              </a:rPr>
              <a:t>25</a:t>
            </a:r>
            <a:r>
              <a:rPr lang="ko-KR" altLang="en-US" sz="1200" dirty="0">
                <a:solidFill>
                  <a:schemeClr val="tx1"/>
                </a:solidFill>
              </a:rPr>
              <a:t>세부터 감소하기 시작하여 </a:t>
            </a:r>
            <a:r>
              <a:rPr lang="en-US" altLang="ko-KR" sz="1200" b="1" dirty="0">
                <a:solidFill>
                  <a:schemeClr val="tx1"/>
                </a:solidFill>
              </a:rPr>
              <a:t>50</a:t>
            </a:r>
            <a:r>
              <a:rPr lang="ko-KR" altLang="en-US" sz="1200" b="1" dirty="0">
                <a:solidFill>
                  <a:schemeClr val="tx1"/>
                </a:solidFill>
              </a:rPr>
              <a:t>세 이후 급격히 감소</a:t>
            </a:r>
            <a:r>
              <a:rPr lang="ko-KR" altLang="en-US" sz="1200" dirty="0">
                <a:solidFill>
                  <a:schemeClr val="tx1"/>
                </a:solidFill>
              </a:rPr>
              <a:t>하고 </a:t>
            </a:r>
            <a:r>
              <a:rPr lang="en-US" altLang="ko-KR" sz="1200" dirty="0">
                <a:solidFill>
                  <a:schemeClr val="tx1"/>
                </a:solidFill>
              </a:rPr>
              <a:t>60</a:t>
            </a:r>
            <a:r>
              <a:rPr lang="ko-KR" altLang="en-US" sz="1200" dirty="0">
                <a:solidFill>
                  <a:schemeClr val="tx1"/>
                </a:solidFill>
              </a:rPr>
              <a:t>세 이후에는 단백질의 체내 합성이 중단됩니다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그러나 체내 콜라겐 합성의 감소는 성인기에만 국한되지 않습니다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  <a:r>
              <a:rPr lang="ko-KR" altLang="en-US" sz="1200" b="1" dirty="0">
                <a:solidFill>
                  <a:schemeClr val="tx1"/>
                </a:solidFill>
              </a:rPr>
              <a:t>체내 콜라겐 농도의 감소는 유전적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</a:rPr>
              <a:t>호르몬적으로 결정되는 </a:t>
            </a:r>
            <a:r>
              <a:rPr lang="ko-KR" altLang="en-US" sz="1200" b="1" dirty="0" err="1">
                <a:solidFill>
                  <a:schemeClr val="tx1"/>
                </a:solidFill>
              </a:rPr>
              <a:t>젊은층에서도</a:t>
            </a:r>
            <a:r>
              <a:rPr lang="ko-KR" altLang="en-US" sz="1200" b="1" dirty="0">
                <a:solidFill>
                  <a:schemeClr val="tx1"/>
                </a:solidFill>
              </a:rPr>
              <a:t> 관찰될 수 있습니다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</a:rPr>
              <a:t>논문출처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: Use of Collagen in Cosmetic Products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A1A605E-6C56-5ED3-86F5-9CAE0462EE16}"/>
              </a:ext>
            </a:extLst>
          </p:cNvPr>
          <p:cNvSpPr/>
          <p:nvPr/>
        </p:nvSpPr>
        <p:spPr>
          <a:xfrm>
            <a:off x="4436490" y="498700"/>
            <a:ext cx="3533723" cy="289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ysClr val="windowText" lastClr="000000"/>
                </a:solidFill>
              </a:rPr>
              <a:t>먹는 콜라겐 효과가 없다</a:t>
            </a:r>
            <a:r>
              <a:rPr lang="en-US" altLang="ko-KR" b="1" dirty="0">
                <a:solidFill>
                  <a:sysClr val="windowText" lastClr="000000"/>
                </a:solidFill>
              </a:rPr>
              <a:t>?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8664968-CC83-4613-6D16-C8E6C7CE9FA5}"/>
              </a:ext>
            </a:extLst>
          </p:cNvPr>
          <p:cNvSpPr/>
          <p:nvPr/>
        </p:nvSpPr>
        <p:spPr>
          <a:xfrm>
            <a:off x="4475555" y="4095329"/>
            <a:ext cx="3533723" cy="2183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1"/>
                </a:solidFill>
              </a:rPr>
              <a:t>경구로 섭취하는 콜라겐 가수분해물은 피부 건강에 대한 효과를 오랫동안 지속되는 것으로 보이며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특히 </a:t>
            </a:r>
            <a:r>
              <a:rPr lang="en-US" altLang="ko-KR" sz="1200" dirty="0">
                <a:solidFill>
                  <a:schemeClr val="tx1"/>
                </a:solidFill>
              </a:rPr>
              <a:t>50</a:t>
            </a:r>
            <a:r>
              <a:rPr lang="ko-KR" altLang="en-US" sz="1200" dirty="0">
                <a:solidFill>
                  <a:schemeClr val="tx1"/>
                </a:solidFill>
              </a:rPr>
              <a:t>세 이상 여성의 경우 그 효과가 두드러집니다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장기간에 걸친 콜라겐 가수분해물 섭취는 피부 건강에 긍정적인 영향을 미치는 것으로 보입니다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</a:rPr>
              <a:t>논문출처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: Oral Supplementation of Speciﬁc Collagen Peptides Has Beneﬁcial Effects on Human Skin Physiology: A Double-Blind, Placebo-Controlled Study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5524B99-1124-01B1-E6BE-21357E1B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69" y="898428"/>
            <a:ext cx="3175836" cy="294345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3EB204F-DA49-2FC6-8D56-99AECEF27DCD}"/>
              </a:ext>
            </a:extLst>
          </p:cNvPr>
          <p:cNvSpPr/>
          <p:nvPr/>
        </p:nvSpPr>
        <p:spPr>
          <a:xfrm>
            <a:off x="8290451" y="498699"/>
            <a:ext cx="3533723" cy="289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ysClr val="windowText" lastClr="000000"/>
                </a:solidFill>
              </a:rPr>
              <a:t>콜라겐이란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937C01E-3185-1687-66CE-34DA6262D16C}"/>
              </a:ext>
            </a:extLst>
          </p:cNvPr>
          <p:cNvSpPr/>
          <p:nvPr/>
        </p:nvSpPr>
        <p:spPr>
          <a:xfrm>
            <a:off x="8224007" y="3951792"/>
            <a:ext cx="3533723" cy="107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0" i="0" dirty="0">
                <a:solidFill>
                  <a:srgbClr val="2F2F2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콜라겐은 피부 수분 양에 관여하기 때문에 콜라겐이 풍부한 음식을 섭취하면 피부 노화</a:t>
            </a:r>
            <a:r>
              <a:rPr lang="en-US" altLang="ko-KR" sz="1200" b="0" i="0" dirty="0">
                <a:solidFill>
                  <a:srgbClr val="2F2F2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0" i="0" dirty="0">
                <a:solidFill>
                  <a:srgbClr val="2F2F2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관절 약화</a:t>
            </a:r>
            <a:r>
              <a:rPr lang="en-US" altLang="ko-KR" sz="1200" b="0" i="0" dirty="0">
                <a:solidFill>
                  <a:srgbClr val="2F2F2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0" i="0" dirty="0">
                <a:solidFill>
                  <a:srgbClr val="2F2F2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혈관 손상을 방지할 수 있다고 흔히 알려져 있다</a:t>
            </a:r>
            <a:r>
              <a:rPr lang="en-US" altLang="ko-KR" sz="1200" b="0" i="0" dirty="0">
                <a:solidFill>
                  <a:srgbClr val="2F2F2F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 </a:t>
            </a:r>
          </a:p>
          <a:p>
            <a:endParaRPr lang="en-US" altLang="ko-KR" sz="1200" b="0" i="0" dirty="0">
              <a:solidFill>
                <a:srgbClr val="2F2F2F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</a:rPr>
              <a:t>논문출처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네이버 지식백과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생화학백과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83363793-BF84-C86D-DCE6-3DB4F0A0AD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F2E4A4-C9CC-5905-63F0-786346E3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307" y="1239063"/>
            <a:ext cx="2143125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6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B9AF152B-EB38-228A-1D05-A932DA3D53CB}"/>
              </a:ext>
            </a:extLst>
          </p:cNvPr>
          <p:cNvSpPr/>
          <p:nvPr/>
        </p:nvSpPr>
        <p:spPr>
          <a:xfrm>
            <a:off x="4316507" y="531291"/>
            <a:ext cx="3533723" cy="289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ysClr val="windowText" lastClr="000000"/>
                </a:solidFill>
              </a:rPr>
              <a:t>콜라겐 섭취가 중요한 이유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713EA4E-418E-1099-E62C-5921A3ACA61F}"/>
              </a:ext>
            </a:extLst>
          </p:cNvPr>
          <p:cNvSpPr/>
          <p:nvPr/>
        </p:nvSpPr>
        <p:spPr>
          <a:xfrm>
            <a:off x="4329138" y="4721702"/>
            <a:ext cx="3533723" cy="143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</a:rPr>
              <a:t>콜라겐 합성은 노화에 따라 꾸준히 감소하며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이후 노화로 인해 대부분의 조직에서 </a:t>
            </a:r>
            <a:r>
              <a:rPr lang="en-US" altLang="ko-KR" sz="1200" b="1" dirty="0">
                <a:solidFill>
                  <a:schemeClr val="tx1"/>
                </a:solidFill>
              </a:rPr>
              <a:t>10</a:t>
            </a:r>
            <a:r>
              <a:rPr lang="ko-KR" altLang="en-US" sz="1200" b="1" dirty="0">
                <a:solidFill>
                  <a:schemeClr val="tx1"/>
                </a:solidFill>
              </a:rPr>
              <a:t>배나 감소</a:t>
            </a:r>
            <a:r>
              <a:rPr lang="ko-KR" altLang="en-US" sz="1200" dirty="0">
                <a:solidFill>
                  <a:schemeClr val="tx1"/>
                </a:solidFill>
              </a:rPr>
              <a:t>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</a:rPr>
              <a:t>논문출처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: Mechanisms of maturation and ageing of collagen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DB74A42-F2F5-D0A5-2C30-B3088B4B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43" y="971242"/>
            <a:ext cx="2983651" cy="360033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859C3DC-EA3B-7FE9-C7F5-231B3793A37A}"/>
              </a:ext>
            </a:extLst>
          </p:cNvPr>
          <p:cNvSpPr/>
          <p:nvPr/>
        </p:nvSpPr>
        <p:spPr>
          <a:xfrm>
            <a:off x="581139" y="4721701"/>
            <a:ext cx="3533723" cy="1828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0" i="0" dirty="0">
                <a:solidFill>
                  <a:srgbClr val="000000"/>
                </a:solidFill>
                <a:effectLst/>
                <a:latin typeface="noto"/>
              </a:rPr>
              <a:t>연구 결과는 콜라겐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"/>
              </a:rPr>
              <a:t>보충이 피부 수분과 탄력을 개선할 수 있다는 것을 보여주었습니다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"/>
              </a:rPr>
              <a:t>또한 콜라겐을 단기간 섭취하는 것보다 </a:t>
            </a:r>
            <a:r>
              <a:rPr lang="ko-KR" altLang="en-US" sz="1200" b="1" i="0" dirty="0">
                <a:solidFill>
                  <a:srgbClr val="000000"/>
                </a:solidFill>
                <a:effectLst/>
                <a:latin typeface="noto"/>
              </a:rPr>
              <a:t>장기간 섭취하면 피부 수분 공급과 탄력에 더 유리한 효과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"/>
              </a:rPr>
              <a:t>를 얻을 수 있습니다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"/>
              </a:rPr>
              <a:t>. </a:t>
            </a:r>
          </a:p>
          <a:p>
            <a:endParaRPr lang="en-US" altLang="ko-KR" sz="1200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</a:rPr>
              <a:t>논문출처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: Effects of Oral Collagen for Skin Anti-Aging: A Systematic Review and Meta-Analysis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7C58984-C621-518C-FB3C-1811724D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34" y="1009766"/>
            <a:ext cx="3283670" cy="352328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39DC22-7ED7-0834-0ED8-38F6F1A076B3}"/>
              </a:ext>
            </a:extLst>
          </p:cNvPr>
          <p:cNvSpPr/>
          <p:nvPr/>
        </p:nvSpPr>
        <p:spPr>
          <a:xfrm>
            <a:off x="568508" y="531291"/>
            <a:ext cx="3533723" cy="289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ysClr val="windowText" lastClr="000000"/>
                </a:solidFill>
              </a:rPr>
              <a:t>꾸준한 섭취가 중요한 이유</a:t>
            </a:r>
          </a:p>
        </p:txBody>
      </p:sp>
    </p:spTree>
    <p:extLst>
      <p:ext uri="{BB962C8B-B14F-4D97-AF65-F5344CB8AC3E}">
        <p14:creationId xmlns:p14="http://schemas.microsoft.com/office/powerpoint/2010/main" val="219357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93EF98E9-068D-14D6-3FDF-BDF0B4D0F93D}"/>
              </a:ext>
            </a:extLst>
          </p:cNvPr>
          <p:cNvSpPr/>
          <p:nvPr/>
        </p:nvSpPr>
        <p:spPr>
          <a:xfrm>
            <a:off x="517396" y="531290"/>
            <a:ext cx="3841391" cy="289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ysClr val="windowText" lastClr="000000"/>
                </a:solidFill>
              </a:rPr>
              <a:t>비타민</a:t>
            </a:r>
            <a:r>
              <a:rPr lang="en-US" altLang="ko-KR" b="1" dirty="0">
                <a:solidFill>
                  <a:sysClr val="windowText" lastClr="000000"/>
                </a:solidFill>
              </a:rPr>
              <a:t>C</a:t>
            </a:r>
            <a:r>
              <a:rPr lang="ko-KR" altLang="en-US" b="1" dirty="0">
                <a:solidFill>
                  <a:sysClr val="windowText" lastClr="000000"/>
                </a:solidFill>
              </a:rPr>
              <a:t> 콜라겐과 함께</a:t>
            </a:r>
            <a:endParaRPr lang="en-US" altLang="ko-KR" b="1" dirty="0">
              <a:solidFill>
                <a:sysClr val="windowText" lastClr="000000"/>
              </a:solidFill>
            </a:endParaRPr>
          </a:p>
          <a:p>
            <a:r>
              <a:rPr lang="ko-KR" altLang="en-US" b="1" dirty="0" err="1">
                <a:solidFill>
                  <a:sysClr val="windowText" lastClr="000000"/>
                </a:solidFill>
              </a:rPr>
              <a:t>먹어야하는</a:t>
            </a:r>
            <a:r>
              <a:rPr lang="ko-KR" altLang="en-US" b="1" dirty="0">
                <a:solidFill>
                  <a:sysClr val="windowText" lastClr="000000"/>
                </a:solidFill>
              </a:rPr>
              <a:t> 이유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4F2EA0E-D83B-5523-8647-F9C02ADA5DFF}"/>
              </a:ext>
            </a:extLst>
          </p:cNvPr>
          <p:cNvSpPr/>
          <p:nvPr/>
        </p:nvSpPr>
        <p:spPr>
          <a:xfrm>
            <a:off x="671229" y="4721701"/>
            <a:ext cx="3533723" cy="143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</a:rPr>
              <a:t>비타민</a:t>
            </a:r>
            <a:r>
              <a:rPr lang="en-US" altLang="ko-KR" sz="1200" dirty="0">
                <a:solidFill>
                  <a:schemeClr val="tx1"/>
                </a:solidFill>
              </a:rPr>
              <a:t>C</a:t>
            </a:r>
            <a:r>
              <a:rPr lang="ko-KR" altLang="en-US" sz="1200" dirty="0">
                <a:solidFill>
                  <a:schemeClr val="tx1"/>
                </a:solidFill>
              </a:rPr>
              <a:t>를 투여하면 </a:t>
            </a:r>
            <a:r>
              <a:rPr lang="en-US" altLang="ko-KR" sz="1200" dirty="0">
                <a:solidFill>
                  <a:schemeClr val="tx1"/>
                </a:solidFill>
              </a:rPr>
              <a:t>PS-OCT</a:t>
            </a:r>
            <a:r>
              <a:rPr lang="ko-KR" altLang="en-US" sz="1200" dirty="0">
                <a:solidFill>
                  <a:schemeClr val="tx1"/>
                </a:solidFill>
              </a:rPr>
              <a:t>의 진단능력이 </a:t>
            </a:r>
            <a:r>
              <a:rPr lang="en-US" altLang="ko-KR" sz="1200" dirty="0">
                <a:solidFill>
                  <a:schemeClr val="tx1"/>
                </a:solidFill>
              </a:rPr>
              <a:t>8</a:t>
            </a:r>
            <a:r>
              <a:rPr lang="ko-KR" altLang="en-US" sz="1200" dirty="0">
                <a:solidFill>
                  <a:schemeClr val="tx1"/>
                </a:solidFill>
              </a:rPr>
              <a:t>배 향상되어 콜라겐의 생합성이 증가한다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</a:rPr>
              <a:t>논문출처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: Effect of vitamin C on collagen biosynthesis and degree of birefringence in polarization sensitive optical coherence tomography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D0783D3-AD4F-B196-8E4E-573966ACD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85" y="1278840"/>
            <a:ext cx="3252306" cy="311776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B689D38-CABF-DAF3-EE46-91810B2F27AB}"/>
              </a:ext>
            </a:extLst>
          </p:cNvPr>
          <p:cNvSpPr/>
          <p:nvPr/>
        </p:nvSpPr>
        <p:spPr>
          <a:xfrm>
            <a:off x="4536946" y="531290"/>
            <a:ext cx="3841391" cy="289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ysClr val="windowText" lastClr="000000"/>
                </a:solidFill>
              </a:rPr>
              <a:t>비타민</a:t>
            </a:r>
            <a:r>
              <a:rPr lang="en-US" altLang="ko-KR" b="1" dirty="0">
                <a:solidFill>
                  <a:sysClr val="windowText" lastClr="000000"/>
                </a:solidFill>
              </a:rPr>
              <a:t>C</a:t>
            </a:r>
            <a:r>
              <a:rPr lang="ko-KR" altLang="en-US" b="1" dirty="0">
                <a:solidFill>
                  <a:sysClr val="windowText" lastClr="000000"/>
                </a:solidFill>
              </a:rPr>
              <a:t> 콜라겐과 함께</a:t>
            </a:r>
            <a:endParaRPr lang="en-US" altLang="ko-KR" b="1" dirty="0">
              <a:solidFill>
                <a:sysClr val="windowText" lastClr="000000"/>
              </a:solidFill>
            </a:endParaRPr>
          </a:p>
          <a:p>
            <a:r>
              <a:rPr lang="ko-KR" altLang="en-US" b="1" dirty="0" err="1">
                <a:solidFill>
                  <a:sysClr val="windowText" lastClr="000000"/>
                </a:solidFill>
              </a:rPr>
              <a:t>먹어야하는</a:t>
            </a:r>
            <a:r>
              <a:rPr lang="ko-KR" altLang="en-US" b="1" dirty="0">
                <a:solidFill>
                  <a:sysClr val="windowText" lastClr="000000"/>
                </a:solidFill>
              </a:rPr>
              <a:t> 이유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F25ED4E-6AD5-86C1-ADCA-0F279F7F44BE}"/>
              </a:ext>
            </a:extLst>
          </p:cNvPr>
          <p:cNvSpPr/>
          <p:nvPr/>
        </p:nvSpPr>
        <p:spPr>
          <a:xfrm>
            <a:off x="4690779" y="4721701"/>
            <a:ext cx="3533723" cy="143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</a:rPr>
              <a:t>정상 피부에는 중요하고 알려진 기능을 가진 고농도 비타민 </a:t>
            </a:r>
            <a:r>
              <a:rPr lang="en-US" altLang="ko-KR" sz="1200" dirty="0">
                <a:solidFill>
                  <a:schemeClr val="tx1"/>
                </a:solidFill>
              </a:rPr>
              <a:t>C</a:t>
            </a:r>
            <a:r>
              <a:rPr lang="ko-KR" altLang="en-US" sz="1200" dirty="0">
                <a:solidFill>
                  <a:schemeClr val="tx1"/>
                </a:solidFill>
              </a:rPr>
              <a:t>가 함유되어 있어 </a:t>
            </a:r>
            <a:r>
              <a:rPr lang="ko-KR" altLang="en-US" sz="1200" b="1" dirty="0">
                <a:solidFill>
                  <a:schemeClr val="tx1"/>
                </a:solidFill>
              </a:rPr>
              <a:t>콜라겐 합성을 자극하고 자외선으로 인한 광손상에 대한 항산화 보호를 </a:t>
            </a:r>
            <a:r>
              <a:rPr lang="ko-KR" altLang="en-US" sz="1200" b="1" dirty="0" err="1">
                <a:solidFill>
                  <a:schemeClr val="tx1"/>
                </a:solidFill>
              </a:rPr>
              <a:t>돕습니다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</a:rPr>
              <a:t>논문출처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: The Roles of Vitamin C in Skin Health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23CD643-9EB8-40BB-D533-49EC77EE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79" y="1507178"/>
            <a:ext cx="3348321" cy="26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312</Words>
  <Application>Microsoft Office PowerPoint</Application>
  <PresentationFormat>와이드스크린</PresentationFormat>
  <Paragraphs>34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noto</vt:lpstr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조한서</dc:creator>
  <cp:lastModifiedBy>박민지</cp:lastModifiedBy>
  <cp:revision>2</cp:revision>
  <dcterms:created xsi:type="dcterms:W3CDTF">2024-10-18T07:07:56Z</dcterms:created>
  <dcterms:modified xsi:type="dcterms:W3CDTF">2024-11-01T01:21:54Z</dcterms:modified>
</cp:coreProperties>
</file>