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Pretendard Variable" panose="02000003000000020004" pitchFamily="2" charset="-127"/>
      <p:regular r:id="rId5"/>
      <p:bold r:id="rId6"/>
    </p:embeddedFont>
    <p:embeddedFont>
      <p:font typeface="맑은 고딕" panose="020B0503020000020004" pitchFamily="50" charset="-127"/>
      <p:regular r:id="rId7"/>
      <p:bold r:id="rId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7" d="100"/>
          <a:sy n="97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E7646F-A75D-F070-03B2-04CCDF020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37F047B-B98F-CAF5-E753-EFCDF8F8A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95F97C-4D84-9C82-C69E-4F6F2B47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895654-5287-4539-30C8-82485061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534784-0AF0-1D8E-8B2B-3907BDBC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6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9D0C0-83DA-97DA-4D68-D38D4DA4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40F1A24-1903-C8ED-8EE0-02AA5B929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5AF7DF-2D7C-F190-B53A-0EC0CDA4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7995C0-25E1-1445-771B-E5D46231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230659-5384-0A74-C232-473ACE0F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55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848729D-B8BB-0A0D-26D0-38B495C0B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55CF5D8-E33F-4A8D-3412-47472E8C4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7EF4C8-EEFE-CE32-59FD-9D139E2E3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9C99C9-2F2B-DDCC-7041-881AC14E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76A2714-D3E4-BDF7-40B5-D9445C10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49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3D6BDE-A539-2669-DFDB-9EF63364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23E2CC-1CCB-4A5D-6004-6FAFE51AA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039834-9899-DF84-736E-BD2CA289E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1602CE-AD80-D62A-02BD-9A2238C3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7D2715-AC0D-CC49-CA1F-3BC21215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15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B7C08C-0282-59AF-7476-18C38371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674C63C-C513-D964-0BE3-13DE3CBB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6399E7-8567-5407-090C-33DBA7EED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195732-5C47-8DD1-6924-F1289878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48282E-60B5-A368-9747-920548CC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5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1F7DF-D879-E386-3A47-4389EC62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1E4456-5156-596D-47D2-B9D00F2D3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31DFA05-D960-8446-3B31-CF3DA63FD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FDDECA-45A6-6D29-CBFE-A6B352A2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5656E6-2A7D-A598-7E93-0367D336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A02C3D-FEDE-1C42-D499-B5F6E075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05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4C9C16-D940-58EC-83EF-AECB86696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DB3CDB-DA7F-3DBD-EFB2-3F86B29F7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C903A80-4AA3-1C8A-7715-BB711014A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0E06498-4CCA-95FE-6AB8-C0703B2DF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DF1AC29-1256-D4E9-8A26-97BBC25C0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5E5BB2D-3C2F-1997-EC12-976DFC2F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F3EC88-B347-B25D-C81E-B2BC3E34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EB0BF16-CE73-B61E-5FAD-169A7862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12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C0CD59-76A4-9C33-F8EE-426C8C399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0B98B2A-AFB4-DF9A-451E-58271541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26D67B-B5B3-DEC5-880E-F0E488A5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572193B-BB90-6180-8AE3-DCC6B766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72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7058E29-FD1D-76C2-C315-B28AC2C1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7E2E508-1F91-6165-53E1-D09D9709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EAF446-7C92-2975-E406-8770B405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37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69B86F-D5C3-EFFD-6977-90BADA7A3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75B2AC-CBDA-156F-4C1F-8F380B3A9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ADB371C-E0DE-5CDA-CCC1-7E15DAC91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75B49D4-6EDD-22AD-28A7-7B1707E1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B631B7-243E-3FAD-76B1-B892FF61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12E7B0-9053-C89C-0DF3-EE3CBE8A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3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396A81-0263-870B-12B0-D3B47FBD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09EAECE-DFF2-7480-3ACA-775302510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CDBAE1-77EE-B621-53F5-BB4CFB16C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00C5B2-D2EC-CCD1-75AD-29A84675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AC3C793-2A47-9C0E-D3C0-F113355A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E92AC9-3516-8050-96E6-74A29501E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59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556FF59-3D97-ED5E-8372-B04BF48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4E8119-017B-7B2F-6559-1CF236F75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1BADB1-0564-11DB-11D3-6B9D86FC6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7D798-BD89-47D2-A841-3EE15CECF61F}" type="datetimeFigureOut">
              <a:rPr lang="ko-KR" altLang="en-US" smtClean="0"/>
              <a:t>2024-09-03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A2F1B6-9682-1760-A0CB-1D48AF3BDC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B49BB32-B5DA-4E65-92FA-1835A0F2E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1358-41A6-4103-B1D1-1B44065E5ED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36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E60EA5A-B195-A5A8-D463-8912ACCE0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921" y="2040962"/>
            <a:ext cx="4522577" cy="215741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987CCD2-6EB6-377E-7381-0C5F5C61E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762" y="2040962"/>
            <a:ext cx="4528961" cy="2157413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B071E404-D6C0-DF85-1427-439B385A29A8}"/>
              </a:ext>
            </a:extLst>
          </p:cNvPr>
          <p:cNvSpPr/>
          <p:nvPr/>
        </p:nvSpPr>
        <p:spPr>
          <a:xfrm>
            <a:off x="5850194" y="2930013"/>
            <a:ext cx="422787" cy="4227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21F04-391C-AFCF-C866-3A57417A7187}"/>
              </a:ext>
            </a:extLst>
          </p:cNvPr>
          <p:cNvSpPr txBox="1"/>
          <p:nvPr/>
        </p:nvSpPr>
        <p:spPr>
          <a:xfrm>
            <a:off x="2805676" y="4702112"/>
            <a:ext cx="683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“</a:t>
            </a:r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기운이 없으신가요</a:t>
            </a:r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?” </a:t>
            </a:r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문구가  </a:t>
            </a:r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“</a:t>
            </a:r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기운없어 힘드신가요</a:t>
            </a:r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?” </a:t>
            </a:r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로 수정되었습니다</a:t>
            </a:r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.</a:t>
            </a:r>
            <a:endParaRPr lang="ko-KR" altLang="en-US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0BE65-E56F-A8E3-5EF0-FD07AA0542D9}"/>
              </a:ext>
            </a:extLst>
          </p:cNvPr>
          <p:cNvSpPr txBox="1"/>
          <p:nvPr/>
        </p:nvSpPr>
        <p:spPr>
          <a:xfrm>
            <a:off x="508973" y="708998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바뀐부분 </a:t>
            </a:r>
            <a:r>
              <a:rPr lang="en-US" altLang="ko-KR" sz="2000" b="1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01.</a:t>
            </a:r>
            <a:endParaRPr lang="ko-KR" altLang="en-US" sz="2000" b="1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049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864EF8C-11C4-BE9E-8D64-A0D158C0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921" y="807320"/>
            <a:ext cx="2686050" cy="479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AFA07-D565-062F-623B-B01EF063EC13}"/>
              </a:ext>
            </a:extLst>
          </p:cNvPr>
          <p:cNvSpPr txBox="1"/>
          <p:nvPr/>
        </p:nvSpPr>
        <p:spPr>
          <a:xfrm>
            <a:off x="508973" y="708998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바뀐부분 </a:t>
            </a:r>
            <a:r>
              <a:rPr lang="en-US" altLang="ko-KR" sz="2000" b="1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02.</a:t>
            </a:r>
            <a:endParaRPr lang="ko-KR" altLang="en-US" sz="2000" b="1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B02D2DC-A606-0E6F-468B-4C5D72492846}"/>
              </a:ext>
            </a:extLst>
          </p:cNvPr>
          <p:cNvSpPr/>
          <p:nvPr/>
        </p:nvSpPr>
        <p:spPr>
          <a:xfrm>
            <a:off x="2615380" y="2851355"/>
            <a:ext cx="3411794" cy="13568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7179D42-3058-22B3-D940-CAA875C78C2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027174" y="3529781"/>
            <a:ext cx="129785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011E083-FB27-1EBC-244A-4D514175ED03}"/>
              </a:ext>
            </a:extLst>
          </p:cNvPr>
          <p:cNvSpPr txBox="1"/>
          <p:nvPr/>
        </p:nvSpPr>
        <p:spPr>
          <a:xfrm>
            <a:off x="7413523" y="3345115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이 부분이 삭제되었습니다</a:t>
            </a:r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.(</a:t>
            </a:r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하단부로 옮김</a:t>
            </a:r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)</a:t>
            </a:r>
            <a:endParaRPr lang="ko-KR" altLang="en-US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457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4B151B-C31D-E701-A5D1-7E442BCEE0DF}"/>
              </a:ext>
            </a:extLst>
          </p:cNvPr>
          <p:cNvSpPr txBox="1"/>
          <p:nvPr/>
        </p:nvSpPr>
        <p:spPr>
          <a:xfrm>
            <a:off x="508973" y="708998"/>
            <a:ext cx="1529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바뀐부분 </a:t>
            </a:r>
            <a:r>
              <a:rPr lang="en-US" altLang="ko-KR" sz="2000" b="1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03.</a:t>
            </a:r>
            <a:endParaRPr lang="ko-KR" altLang="en-US" sz="2000" b="1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34AC8F9-5291-015F-4E95-A7968F3F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412" y="342900"/>
            <a:ext cx="2695575" cy="61722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8E14636-D40B-3646-F570-6085D27345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00"/>
          <a:stretch/>
        </p:blipFill>
        <p:spPr>
          <a:xfrm>
            <a:off x="2198295" y="342900"/>
            <a:ext cx="2462962" cy="61722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9D889A7-EB84-3A15-7720-7844F20D49ED}"/>
              </a:ext>
            </a:extLst>
          </p:cNvPr>
          <p:cNvSpPr/>
          <p:nvPr/>
        </p:nvSpPr>
        <p:spPr>
          <a:xfrm>
            <a:off x="1740309" y="3618271"/>
            <a:ext cx="3411794" cy="214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333488-0589-91B9-C55F-AF51FFEF23D6}"/>
              </a:ext>
            </a:extLst>
          </p:cNvPr>
          <p:cNvSpPr txBox="1"/>
          <p:nvPr/>
        </p:nvSpPr>
        <p:spPr>
          <a:xfrm>
            <a:off x="5848663" y="3540687"/>
            <a:ext cx="2289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페이지 이 부분에</a:t>
            </a:r>
            <a:endParaRPr lang="en-US" altLang="ko-KR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  <a:p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오른쪽 내용이</a:t>
            </a:r>
            <a:endParaRPr lang="en-US" altLang="ko-KR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  <a:p>
            <a:r>
              <a:rPr lang="ko-KR" altLang="en-US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신규로 추가되었습니다</a:t>
            </a:r>
            <a:r>
              <a:rPr lang="en-US" altLang="ko-KR">
                <a:latin typeface="Pretendard Variable" panose="02000003000000020004" pitchFamily="2" charset="-127"/>
                <a:ea typeface="Pretendard Variable" panose="02000003000000020004" pitchFamily="2" charset="-127"/>
                <a:cs typeface="Pretendard Variable" panose="02000003000000020004" pitchFamily="2" charset="-127"/>
              </a:rPr>
              <a:t>.</a:t>
            </a:r>
            <a:endParaRPr lang="ko-KR" altLang="en-US">
              <a:latin typeface="Pretendard Variable" panose="02000003000000020004" pitchFamily="2" charset="-127"/>
              <a:ea typeface="Pretendard Variable" panose="02000003000000020004" pitchFamily="2" charset="-127"/>
              <a:cs typeface="Pretendard Variable" panose="02000003000000020004" pitchFamily="2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211308B-597D-24CD-BBE7-D3FF81B38429}"/>
              </a:ext>
            </a:extLst>
          </p:cNvPr>
          <p:cNvCxnSpPr>
            <a:stCxn id="9" idx="3"/>
          </p:cNvCxnSpPr>
          <p:nvPr/>
        </p:nvCxnSpPr>
        <p:spPr>
          <a:xfrm>
            <a:off x="5152103" y="3725353"/>
            <a:ext cx="63909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7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Office PowerPoint</Application>
  <PresentationFormat>와이드스크린</PresentationFormat>
  <Paragraphs>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Pretendard Variable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hp_design</dc:creator>
  <cp:lastModifiedBy>hp_design</cp:lastModifiedBy>
  <cp:revision>2</cp:revision>
  <dcterms:created xsi:type="dcterms:W3CDTF">2024-09-03T07:25:56Z</dcterms:created>
  <dcterms:modified xsi:type="dcterms:W3CDTF">2024-09-03T07:29:34Z</dcterms:modified>
</cp:coreProperties>
</file>