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7"/>
  </p:notesMasterIdLst>
  <p:sldIdLst>
    <p:sldId id="275" r:id="rId3"/>
    <p:sldId id="340" r:id="rId4"/>
    <p:sldId id="342" r:id="rId5"/>
    <p:sldId id="33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12"/>
    <a:srgbClr val="01E3FC"/>
    <a:srgbClr val="FC3030"/>
    <a:srgbClr val="F0F0F0"/>
    <a:srgbClr val="F9F9F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>
        <p:scale>
          <a:sx n="125" d="100"/>
          <a:sy n="125" d="100"/>
        </p:scale>
        <p:origin x="-144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981A2-EC63-457E-AE6F-08E51AD5362B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50400-3D33-4127-B1FA-EBDF896CED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30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EC7D1C-21BD-4633-B9A7-F89650838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5B5AC21-7822-4EFC-B77F-7C627D7CF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444ECC-0784-4E45-BFB1-4D7A66EE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03A572-998B-4209-AC40-97455B71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35038D-66AC-4397-A27E-1C94C33F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3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0DEF76-D7AF-41B5-A58C-C2EB9119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182A6F-BABD-448E-BB81-5A866A948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D3D5AA-E762-4AAE-8847-D0984D4B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CD432A-6B63-4F9D-B41D-A482C330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BD303F-D4C4-419D-ADEB-9B7BC8BE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60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180186F-4100-4B0E-81E2-82FE9F901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C52E4C8-2A47-4638-9447-D72A35D50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7F8A8E-BE0A-4530-AC2B-CBE841AD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DDA3BE-CBD8-41B9-9D70-421A8D00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9CF4E1-91C8-4F09-ABCD-498EA71B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19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B46271-889A-444F-BFE9-DF572093F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2438D6-37B3-4190-AC50-1896CF8D7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1523FC-214D-4FAD-A033-6D7AC704C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CB37FA-70E3-4415-A5FF-6E212824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6F7043-F170-474C-B898-F4890DCE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65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8B8EBB-EAC5-47DC-A4AF-E69CC1FD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F9AD5F3-8604-4C87-B809-DE952928D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D4323E-F832-4C48-A863-825CAA2B8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D39683-2F4D-4D33-A4DD-2AE13024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D755FF1-0970-446A-BFD5-BD33D2FB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461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5DC1FB-335A-49D0-8750-214710AF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E7A2AA-D740-4A85-B2AD-998F014A7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535D07E-D16C-49FB-8603-90188A05D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B7EA605-F71F-4B25-ABC9-5B83FE00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9464C82-7AD8-45F7-AE3A-9123D04C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B6B9A0-539C-48DA-A079-3EE60871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18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FE571E-E86A-4978-8231-AE6D6ACC1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D13DEE-C269-434F-9753-5934FC7D2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74E78F6-0C90-4312-8DFB-F765CD9E6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AEE4826-9425-41B8-9FBD-E82C5B1D5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686312F-6E7F-46A3-B94F-7CC4B72F2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544D719-3123-42FB-B656-B8C178EE0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0D1DFFB-DB1F-4979-AA14-7794CE8B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B5558C-58BF-4CA9-9214-4CC718757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34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EB47DC-3358-4491-97FD-ABE0DE3F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3342861-F64F-458A-817F-9A888714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BEB2734-26A5-48D1-92BB-C1975FBE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4F553B0-6F61-4F43-B35F-08C5D6E0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26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DFDADED-0797-46D3-AD1F-0BBF73CC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4B5B4D-9C79-47FD-8053-9EE10D81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F57E01D-B740-4897-80E9-B429B2E4B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4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44E28A-AB4E-4423-B667-BB04B0AD7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BC5BF5-7132-48AB-BD73-C5C6C6488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EB0C499-0852-4CB3-B664-47A8C8B84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A3B2F3E-1BB4-4622-8F90-AD1308C6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6E86D-21BB-46F8-993B-FE45FE0B1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F786EC-F80E-438C-8D0A-A6A282119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95B807-3EFE-478D-A991-7CD1E7B1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F6F0CDE-097D-4BC5-B060-21D6A85DA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19648FB-CF7C-48FD-B602-5FE3615AF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4A99C62-6684-4B59-B6A2-DC485138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25AA825-9EBC-43F2-ABD8-09937B84F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0E56D1-9876-42EB-B02F-0D3A7882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69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282513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D6E659B-7251-4B0D-A0B9-CDD402A4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92F98F6-4598-4752-A5F6-5FB86D33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D2A678-BFFD-4622-A702-F01520521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53AE-BEBA-456B-9BCA-70EC13BDC380}" type="datetimeFigureOut">
              <a:rPr lang="ko-KR" altLang="en-US" smtClean="0"/>
              <a:t>2024-07-30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A6AF12-1043-4FD2-858A-0A1F0929B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DDC4D8-5A96-4CC3-B1FD-943758EE1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A6B6-8414-4A8B-8574-04D2279005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06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각 삼각형 1">
            <a:extLst>
              <a:ext uri="{FF2B5EF4-FFF2-40B4-BE49-F238E27FC236}">
                <a16:creationId xmlns:a16="http://schemas.microsoft.com/office/drawing/2014/main" id="{6AC948EF-1E0A-446E-88C7-2044C15FB7D6}"/>
              </a:ext>
            </a:extLst>
          </p:cNvPr>
          <p:cNvSpPr/>
          <p:nvPr/>
        </p:nvSpPr>
        <p:spPr>
          <a:xfrm>
            <a:off x="0" y="784064"/>
            <a:ext cx="10558360" cy="6073935"/>
          </a:xfrm>
          <a:prstGeom prst="rtTriangle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8C02AB90-5B7F-456A-92C4-F43CF705D795}"/>
              </a:ext>
            </a:extLst>
          </p:cNvPr>
          <p:cNvGrpSpPr/>
          <p:nvPr/>
        </p:nvGrpSpPr>
        <p:grpSpPr>
          <a:xfrm>
            <a:off x="2502970" y="3247079"/>
            <a:ext cx="6858000" cy="433071"/>
            <a:chOff x="0" y="4588457"/>
            <a:chExt cx="6858000" cy="433071"/>
          </a:xfrm>
        </p:grpSpPr>
        <p:sp>
          <p:nvSpPr>
            <p:cNvPr id="14" name="TextBox 17">
              <a:extLst>
                <a:ext uri="{FF2B5EF4-FFF2-40B4-BE49-F238E27FC236}">
                  <a16:creationId xmlns:a16="http://schemas.microsoft.com/office/drawing/2014/main" id="{0B646899-5309-4310-A65F-1BB1792ADCAB}"/>
                </a:ext>
              </a:extLst>
            </p:cNvPr>
            <p:cNvSpPr txBox="1"/>
            <p:nvPr/>
          </p:nvSpPr>
          <p:spPr>
            <a:xfrm>
              <a:off x="923374" y="4660919"/>
              <a:ext cx="5011252" cy="288147"/>
            </a:xfrm>
            <a:prstGeom prst="rect">
              <a:avLst/>
            </a:prstGeom>
            <a:noFill/>
          </p:spPr>
          <p:txBody>
            <a:bodyPr wrap="square" lIns="72000" tIns="36000" rIns="72000" bIns="36000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ko-KR" altLang="en-US" sz="1400" spc="300" smtClean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ea typeface="나눔바른고딕" panose="020B0603020101020101" pitchFamily="50" charset="-127"/>
                  <a:cs typeface="Arial" panose="020B0604020202020204" pitchFamily="34" charset="0"/>
                </a:rPr>
                <a:t>한국광고자율심의기구</a:t>
              </a:r>
              <a:endParaRPr lang="ko-KR" altLang="en-US" sz="1400" spc="300" dirty="0">
                <a:ln>
                  <a:solidFill>
                    <a:schemeClr val="tx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나눔바른고딕" panose="020B0603020101020101" pitchFamily="50" charset="-127"/>
                <a:cs typeface="Arial" panose="020B0604020202020204" pitchFamily="34" charset="0"/>
              </a:endParaRPr>
            </a:p>
          </p:txBody>
        </p: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id="{9481FFE0-5D92-4748-9BB4-93B21C5D72A8}"/>
                </a:ext>
              </a:extLst>
            </p:cNvPr>
            <p:cNvGrpSpPr/>
            <p:nvPr/>
          </p:nvGrpSpPr>
          <p:grpSpPr>
            <a:xfrm>
              <a:off x="0" y="4588457"/>
              <a:ext cx="6858000" cy="433071"/>
              <a:chOff x="0" y="4575541"/>
              <a:chExt cx="6858000" cy="357910"/>
            </a:xfrm>
          </p:grpSpPr>
          <p:cxnSp>
            <p:nvCxnSpPr>
              <p:cNvPr id="11" name="직선 연결선 10">
                <a:extLst>
                  <a:ext uri="{FF2B5EF4-FFF2-40B4-BE49-F238E27FC236}">
                    <a16:creationId xmlns:a16="http://schemas.microsoft.com/office/drawing/2014/main" id="{BF09EA90-A8F3-4C30-B346-1680DF4478E3}"/>
                  </a:ext>
                </a:extLst>
              </p:cNvPr>
              <p:cNvCxnSpPr/>
              <p:nvPr/>
            </p:nvCxnSpPr>
            <p:spPr>
              <a:xfrm>
                <a:off x="0" y="4575541"/>
                <a:ext cx="68580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직선 연결선 11">
                <a:extLst>
                  <a:ext uri="{FF2B5EF4-FFF2-40B4-BE49-F238E27FC236}">
                    <a16:creationId xmlns:a16="http://schemas.microsoft.com/office/drawing/2014/main" id="{700F85AB-A964-489F-B749-19CB2CD57262}"/>
                  </a:ext>
                </a:extLst>
              </p:cNvPr>
              <p:cNvCxnSpPr/>
              <p:nvPr/>
            </p:nvCxnSpPr>
            <p:spPr>
              <a:xfrm>
                <a:off x="0" y="4933451"/>
                <a:ext cx="68580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/>
          <p:cNvSpPr txBox="1"/>
          <p:nvPr/>
        </p:nvSpPr>
        <p:spPr>
          <a:xfrm>
            <a:off x="4925932" y="2286679"/>
            <a:ext cx="20120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b="1" dirty="0" err="1" smtClean="0">
                <a:latin typeface="에스코어 드림 5 Medium"/>
                <a:ea typeface="나눔바른고딕" panose="020B0603020101020101"/>
              </a:rPr>
              <a:t>전달사항</a:t>
            </a:r>
            <a:endParaRPr lang="ko-KR" altLang="en-US" sz="4000" b="1" dirty="0">
              <a:latin typeface="에스코어 드림 5 Medium"/>
              <a:ea typeface="나눔바른고딕" panose="020B0603020101020101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20" y="4378342"/>
            <a:ext cx="2834299" cy="7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3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933" y="192157"/>
            <a:ext cx="5770099" cy="2343439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FC0AC2D-079C-4CED-9889-1D45C3E75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37" y="3110948"/>
            <a:ext cx="1967949" cy="636104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dirty="0" err="1" smtClean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  <a:t>메인페이지</a:t>
            </a:r>
            <a:r>
              <a:rPr lang="en-US" altLang="ko-KR" dirty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  <a:t/>
            </a:r>
            <a:br>
              <a:rPr lang="en-US" altLang="ko-KR" dirty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</a:br>
            <a:r>
              <a:rPr lang="ko-KR" altLang="en-US" dirty="0" smtClean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  <a:t>차트</a:t>
            </a:r>
            <a:endParaRPr lang="ko-KR" altLang="en-US" dirty="0">
              <a:latin typeface="에스코어 드림 5 Medium" panose="020B0503030302020204" pitchFamily="34" charset="-127"/>
              <a:ea typeface="에스코어 드림 5 Medium" panose="020B0503030302020204" pitchFamily="34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A657EE4C-3215-4A43-8B9C-94AEA2A33EEE}"/>
              </a:ext>
            </a:extLst>
          </p:cNvPr>
          <p:cNvCxnSpPr/>
          <p:nvPr/>
        </p:nvCxnSpPr>
        <p:spPr>
          <a:xfrm>
            <a:off x="2948609" y="192157"/>
            <a:ext cx="0" cy="6341165"/>
          </a:xfrm>
          <a:prstGeom prst="line">
            <a:avLst/>
          </a:prstGeom>
          <a:ln>
            <a:solidFill>
              <a:srgbClr val="E6001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77" y="238814"/>
            <a:ext cx="1136593" cy="281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85933" y="2549878"/>
            <a:ext cx="8191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메인페이지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차트 </a:t>
            </a:r>
            <a:r>
              <a:rPr lang="ko-KR" altLang="en-US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데이터값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, </a:t>
            </a:r>
            <a:r>
              <a:rPr lang="ko-KR" altLang="en-US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각종서식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관련은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/asset/</a:t>
            </a:r>
            <a:r>
              <a:rPr lang="en-US" altLang="ko-KR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js</a:t>
            </a: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/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main.js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파일에 있습니다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탭과 차트가 총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4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개이므로 관련 코드도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4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번 반복되어 있습니다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.</a:t>
            </a:r>
            <a:endParaRPr lang="en-US" altLang="ko-KR" sz="1200" kern="1700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3122893" y="2640130"/>
            <a:ext cx="232913" cy="2329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1</a:t>
            </a:r>
            <a:endParaRPr lang="ko-KR" altLang="en-US" sz="1200" b="1" dirty="0"/>
          </a:p>
        </p:txBody>
      </p:sp>
      <p:sp>
        <p:nvSpPr>
          <p:cNvPr id="4" name="직사각형 3"/>
          <p:cNvSpPr/>
          <p:nvPr/>
        </p:nvSpPr>
        <p:spPr>
          <a:xfrm>
            <a:off x="6050574" y="1050489"/>
            <a:ext cx="2539974" cy="12591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5934116" y="867859"/>
            <a:ext cx="232913" cy="2329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1</a:t>
            </a:r>
            <a:endParaRPr lang="ko-KR" altLang="en-US" sz="1200" b="1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5227" y="3210491"/>
            <a:ext cx="2965755" cy="323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9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933" y="252741"/>
            <a:ext cx="3724369" cy="219996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FC0AC2D-079C-4CED-9889-1D45C3E75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37" y="3110948"/>
            <a:ext cx="1967949" cy="636104"/>
          </a:xfrm>
        </p:spPr>
        <p:txBody>
          <a:bodyPr>
            <a:normAutofit/>
          </a:bodyPr>
          <a:lstStyle/>
          <a:p>
            <a:pPr algn="ctr"/>
            <a:r>
              <a:rPr lang="ko-KR" altLang="en-US" dirty="0" smtClean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  <a:t>메뉴 관련</a:t>
            </a:r>
            <a:endParaRPr lang="ko-KR" altLang="en-US" dirty="0">
              <a:latin typeface="에스코어 드림 5 Medium" panose="020B0503030302020204" pitchFamily="34" charset="-127"/>
              <a:ea typeface="에스코어 드림 5 Medium" panose="020B0503030302020204" pitchFamily="34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A657EE4C-3215-4A43-8B9C-94AEA2A33EEE}"/>
              </a:ext>
            </a:extLst>
          </p:cNvPr>
          <p:cNvCxnSpPr/>
          <p:nvPr/>
        </p:nvCxnSpPr>
        <p:spPr>
          <a:xfrm>
            <a:off x="2948609" y="192157"/>
            <a:ext cx="0" cy="6341165"/>
          </a:xfrm>
          <a:prstGeom prst="line">
            <a:avLst/>
          </a:prstGeom>
          <a:ln>
            <a:solidFill>
              <a:srgbClr val="E6001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77" y="238814"/>
            <a:ext cx="1136593" cy="281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85933" y="2549878"/>
            <a:ext cx="8191740" cy="342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/common/</a:t>
            </a:r>
            <a:r>
              <a:rPr lang="en-US" altLang="ko-KR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SubMaster</a:t>
            </a:r>
            <a:r>
              <a:rPr lang="en-US" altLang="ko-KR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.master</a:t>
            </a: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파일에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&lt;</a:t>
            </a:r>
            <a:r>
              <a:rPr lang="en-US" altLang="ko-KR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nav</a:t>
            </a: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id=“</a:t>
            </a:r>
            <a:r>
              <a:rPr lang="en-US" altLang="ko-KR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gnb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”&gt;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라는 태그가 카테고리를 나타내는 요소의 원본이고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,</a:t>
            </a:r>
          </a:p>
        </p:txBody>
      </p:sp>
      <p:sp>
        <p:nvSpPr>
          <p:cNvPr id="11" name="타원 10"/>
          <p:cNvSpPr/>
          <p:nvPr/>
        </p:nvSpPr>
        <p:spPr>
          <a:xfrm>
            <a:off x="3122893" y="2640130"/>
            <a:ext cx="232913" cy="2329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1</a:t>
            </a:r>
            <a:endParaRPr lang="ko-KR" altLang="en-US" sz="1200" b="1" dirty="0"/>
          </a:p>
        </p:txBody>
      </p:sp>
      <p:sp>
        <p:nvSpPr>
          <p:cNvPr id="4" name="직사각형 3"/>
          <p:cNvSpPr/>
          <p:nvPr/>
        </p:nvSpPr>
        <p:spPr>
          <a:xfrm>
            <a:off x="3731008" y="562633"/>
            <a:ext cx="3096512" cy="18900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8919" y="238814"/>
            <a:ext cx="3077621" cy="2258842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9573" y="3848628"/>
            <a:ext cx="3201707" cy="1937738"/>
          </a:xfrm>
          <a:prstGeom prst="rect">
            <a:avLst/>
          </a:prstGeom>
        </p:spPr>
      </p:pic>
      <p:sp>
        <p:nvSpPr>
          <p:cNvPr id="5" name="타원 4"/>
          <p:cNvSpPr/>
          <p:nvPr/>
        </p:nvSpPr>
        <p:spPr>
          <a:xfrm>
            <a:off x="3614550" y="380004"/>
            <a:ext cx="283947" cy="34960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1</a:t>
            </a:r>
            <a:endParaRPr lang="ko-KR" altLang="en-US" sz="1200" b="1" dirty="0"/>
          </a:p>
        </p:txBody>
      </p:sp>
      <p:sp>
        <p:nvSpPr>
          <p:cNvPr id="14" name="직사각형 13"/>
          <p:cNvSpPr/>
          <p:nvPr/>
        </p:nvSpPr>
        <p:spPr>
          <a:xfrm>
            <a:off x="3229573" y="4541520"/>
            <a:ext cx="1182407" cy="3276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3109103" y="4443104"/>
            <a:ext cx="230706" cy="1968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3</a:t>
            </a:r>
            <a:endParaRPr lang="ko-KR" alt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712243" y="4071308"/>
            <a:ext cx="434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대메뉴는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Fgnb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_depth1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이라는 변수로 표현하고</a:t>
            </a:r>
            <a:endParaRPr lang="en-US" altLang="ko-KR" sz="1200" kern="1700" dirty="0" smtClean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하위메뉴는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Fgnb_depth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2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라는 변수로 표현합니다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모든 페이지 파일 상단에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보시면 있습니다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kern="1700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(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사진에 보이는 페이지는 첫번째 </a:t>
            </a:r>
            <a:r>
              <a:rPr lang="ko-KR" altLang="en-US" sz="1200" kern="1700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대메뉴의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첫번째 하위메뉴이기에 둘다 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1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로 선언된 상태입니다</a:t>
            </a:r>
            <a:r>
              <a:rPr lang="en-US" altLang="ko-KR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)</a:t>
            </a:r>
            <a:endParaRPr lang="en-US" altLang="ko-KR" sz="1200" kern="1700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6481537" y="4157330"/>
            <a:ext cx="230706" cy="1968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3</a:t>
            </a:r>
            <a:endParaRPr lang="ko-KR" altLang="en-US" sz="1200" b="1" dirty="0"/>
          </a:p>
        </p:txBody>
      </p:sp>
      <p:sp>
        <p:nvSpPr>
          <p:cNvPr id="18" name="직사각형 17"/>
          <p:cNvSpPr/>
          <p:nvPr/>
        </p:nvSpPr>
        <p:spPr>
          <a:xfrm>
            <a:off x="7338919" y="553354"/>
            <a:ext cx="3096512" cy="18900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7175585" y="415504"/>
            <a:ext cx="232913" cy="2329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2</a:t>
            </a:r>
            <a:endParaRPr lang="ko-KR" altLang="en-US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55806" y="3036371"/>
            <a:ext cx="819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/asset/</a:t>
            </a:r>
            <a:r>
              <a:rPr lang="en-US" altLang="ko-KR" sz="1200" kern="1700" dirty="0" err="1">
                <a:latin typeface="나눔스퀘어" panose="020B0600000101010101" pitchFamily="50" charset="-127"/>
                <a:ea typeface="나눔스퀘어" panose="020B0600000101010101" pitchFamily="50" charset="-127"/>
              </a:rPr>
              <a:t>js</a:t>
            </a: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/menu.js </a:t>
            </a:r>
            <a:r>
              <a:rPr lang="ko-KR" altLang="en-US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파일에 이 원본을 </a:t>
            </a: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include</a:t>
            </a:r>
            <a:r>
              <a:rPr lang="ko-KR" altLang="en-US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화 하여 메뉴가 출력되는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곳에 </a:t>
            </a:r>
            <a:r>
              <a:rPr lang="ko-KR" altLang="en-US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재사용하는 방식으로 </a:t>
            </a:r>
            <a:r>
              <a:rPr lang="ko-KR" altLang="en-US" sz="1200" kern="17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되어있습니다</a:t>
            </a:r>
            <a:r>
              <a:rPr lang="en-US" altLang="ko-KR" sz="1200" kern="1700" dirty="0">
                <a:latin typeface="나눔스퀘어" panose="020B0600000101010101" pitchFamily="50" charset="-127"/>
                <a:ea typeface="나눔스퀘어" panose="020B0600000101010101" pitchFamily="50" charset="-127"/>
              </a:rPr>
              <a:t>.</a:t>
            </a:r>
          </a:p>
        </p:txBody>
      </p:sp>
      <p:sp>
        <p:nvSpPr>
          <p:cNvPr id="22" name="타원 21"/>
          <p:cNvSpPr/>
          <p:nvPr/>
        </p:nvSpPr>
        <p:spPr>
          <a:xfrm>
            <a:off x="3122892" y="3127922"/>
            <a:ext cx="232913" cy="2329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2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3204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각 삼각형 1">
            <a:extLst>
              <a:ext uri="{FF2B5EF4-FFF2-40B4-BE49-F238E27FC236}">
                <a16:creationId xmlns:a16="http://schemas.microsoft.com/office/drawing/2014/main" id="{6AC948EF-1E0A-446E-88C7-2044C15FB7D6}"/>
              </a:ext>
            </a:extLst>
          </p:cNvPr>
          <p:cNvSpPr/>
          <p:nvPr/>
        </p:nvSpPr>
        <p:spPr>
          <a:xfrm>
            <a:off x="0" y="784064"/>
            <a:ext cx="10558360" cy="6073935"/>
          </a:xfrm>
          <a:prstGeom prst="rtTriangle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4557235" y="2969477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감사합니다</a:t>
            </a:r>
            <a:endParaRPr lang="ko-KR" altLang="en-US" sz="4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2482070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8227</TotalTime>
  <Words>100</Words>
  <Application>Microsoft Office PowerPoint</Application>
  <PresentationFormat>와이드스크린</PresentationFormat>
  <Paragraphs>22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HY견고딕</vt:lpstr>
      <vt:lpstr>나눔바른고딕</vt:lpstr>
      <vt:lpstr>나눔스퀘어</vt:lpstr>
      <vt:lpstr>맑은 고딕</vt:lpstr>
      <vt:lpstr>에스코어 드림 5 Medium</vt:lpstr>
      <vt:lpstr>Arial</vt:lpstr>
      <vt:lpstr>디자인 사용자 지정</vt:lpstr>
      <vt:lpstr>Office 테마</vt:lpstr>
      <vt:lpstr>PowerPoint 프레젠테이션</vt:lpstr>
      <vt:lpstr>메인페이지 차트</vt:lpstr>
      <vt:lpstr>메뉴 관련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성훈-pc</dc:creator>
  <cp:lastModifiedBy>ysh-pc</cp:lastModifiedBy>
  <cp:revision>289</cp:revision>
  <dcterms:created xsi:type="dcterms:W3CDTF">2020-10-05T00:16:56Z</dcterms:created>
  <dcterms:modified xsi:type="dcterms:W3CDTF">2024-07-30T07:53:38Z</dcterms:modified>
</cp:coreProperties>
</file>