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6"/>
  </p:notesMasterIdLst>
  <p:handoutMasterIdLst>
    <p:handoutMasterId r:id="rId7"/>
  </p:handoutMasterIdLst>
  <p:sldIdLst>
    <p:sldId id="721" r:id="rId3"/>
    <p:sldId id="859" r:id="rId4"/>
    <p:sldId id="8545" r:id="rId5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畠 慎平" initials="大畠" lastIdx="0" clrIdx="0">
    <p:extLst>
      <p:ext uri="{19B8F6BF-5375-455C-9EA6-DF929625EA0E}">
        <p15:presenceInfo xmlns:p15="http://schemas.microsoft.com/office/powerpoint/2012/main" userId="S-1-5-21-3257946117-3380692343-3200403533-90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CCCC"/>
    <a:srgbClr val="00FFFF"/>
    <a:srgbClr val="FFCCFF"/>
    <a:srgbClr val="FFFFCC"/>
    <a:srgbClr val="0000CC"/>
    <a:srgbClr val="00FF00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3" autoAdjust="0"/>
    <p:restoredTop sz="95026" autoAdjust="0"/>
  </p:normalViewPr>
  <p:slideViewPr>
    <p:cSldViewPr snapToGrid="0">
      <p:cViewPr varScale="1">
        <p:scale>
          <a:sx n="111" d="100"/>
          <a:sy n="111" d="100"/>
        </p:scale>
        <p:origin x="972" y="114"/>
      </p:cViewPr>
      <p:guideLst/>
    </p:cSldViewPr>
  </p:slideViewPr>
  <p:outlineViewPr>
    <p:cViewPr>
      <p:scale>
        <a:sx n="33" d="100"/>
        <a:sy n="33" d="100"/>
      </p:scale>
      <p:origin x="0" y="-224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48"/>
    </p:cViewPr>
  </p:sorterViewPr>
  <p:notesViewPr>
    <p:cSldViewPr snapToGrid="0">
      <p:cViewPr varScale="1">
        <p:scale>
          <a:sx n="67" d="100"/>
          <a:sy n="67" d="100"/>
        </p:scale>
        <p:origin x="3130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6" y="1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5A83A-E822-4533-9A73-A3652E5F08A8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65808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6" y="6465808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2BBAD-3527-4A2F-8707-9B0775F82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988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4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CF3C7-05EE-44B8-A35C-5B898698045A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965"/>
            <a:ext cx="7951470" cy="2680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660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4" y="6465660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22029-6208-498B-8DFF-52A3D219C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05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9088" y="100013"/>
            <a:ext cx="4033837" cy="30241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2000" dirty="0"/>
              <a:t>小林グループの管理職の皆さん、おはようございます</a:t>
            </a:r>
            <a:endParaRPr kumimoji="1" lang="en-US" altLang="ja-JP" sz="2000" dirty="0"/>
          </a:p>
          <a:p>
            <a:r>
              <a:rPr kumimoji="1" lang="ja-JP" altLang="en-US" sz="2000" dirty="0"/>
              <a:t>今期</a:t>
            </a:r>
            <a:r>
              <a:rPr kumimoji="1" lang="en-US" altLang="ja-JP" sz="2000" dirty="0"/>
              <a:t>102</a:t>
            </a:r>
            <a:r>
              <a:rPr kumimoji="1" lang="ja-JP" altLang="en-US" sz="2000" dirty="0"/>
              <a:t>期で</a:t>
            </a:r>
            <a:r>
              <a:rPr kumimoji="1" lang="en-US" altLang="ja-JP" sz="2000" dirty="0"/>
              <a:t>100</a:t>
            </a:r>
            <a:r>
              <a:rPr kumimoji="1" lang="ja-JP" altLang="en-US" sz="2000" dirty="0"/>
              <a:t>－</a:t>
            </a:r>
            <a:r>
              <a:rPr kumimoji="1" lang="en-US" altLang="ja-JP" sz="2000" dirty="0"/>
              <a:t>102</a:t>
            </a:r>
            <a:r>
              <a:rPr kumimoji="1" lang="ja-JP" altLang="en-US" sz="2000" dirty="0"/>
              <a:t>期の</a:t>
            </a:r>
            <a:r>
              <a:rPr kumimoji="1" lang="en-US" altLang="ja-JP" sz="2000" dirty="0"/>
              <a:t>3</a:t>
            </a:r>
            <a:r>
              <a:rPr kumimoji="1" lang="ja-JP" altLang="en-US" sz="2000" dirty="0"/>
              <a:t>カ年計画が終了しますので、今日は、次の</a:t>
            </a:r>
            <a:r>
              <a:rPr kumimoji="1" lang="en-US" altLang="ja-JP" sz="2000" dirty="0"/>
              <a:t>103-105</a:t>
            </a:r>
            <a:r>
              <a:rPr kumimoji="1" lang="ja-JP" altLang="en-US" sz="2000" dirty="0"/>
              <a:t>期の</a:t>
            </a:r>
            <a:r>
              <a:rPr kumimoji="1" lang="en-US" altLang="ja-JP" sz="2000" dirty="0"/>
              <a:t>3</a:t>
            </a:r>
            <a:r>
              <a:rPr kumimoji="1" lang="ja-JP" altLang="en-US" sz="2000" dirty="0"/>
              <a:t>カ年計画を混じえて</a:t>
            </a:r>
            <a:r>
              <a:rPr kumimoji="1" lang="en-US" altLang="ja-JP" sz="2000" dirty="0"/>
              <a:t>103</a:t>
            </a:r>
            <a:r>
              <a:rPr kumimoji="1" lang="ja-JP" altLang="en-US" sz="2000" dirty="0"/>
              <a:t>期の方針を話します。</a:t>
            </a:r>
            <a:endParaRPr kumimoji="1" lang="en-US" altLang="ja-JP" sz="2000" dirty="0"/>
          </a:p>
          <a:p>
            <a:r>
              <a:rPr kumimoji="1" lang="ja-JP" altLang="en-US" sz="2000" dirty="0"/>
              <a:t>私の後に一部の事業部長からも方針を説明してもらいます。</a:t>
            </a:r>
            <a:endParaRPr kumimoji="1" lang="en-US" altLang="ja-JP" sz="20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E8A417-6BDD-42C7-A12E-0DBD2B250197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7241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0475B8-E8DE-4D19-8BA4-07B41D5DC61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9119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303C-6D76-4EC7-8C89-CE715B7D29DB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71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A07C-BEBA-43AE-8490-E33B7E8C351E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86600" y="32252"/>
            <a:ext cx="2057400" cy="365125"/>
          </a:xfrm>
          <a:prstGeom prst="rect">
            <a:avLst/>
          </a:prstGeom>
        </p:spPr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698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4851-11A5-4F15-8338-7D2814885EC9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86600" y="32252"/>
            <a:ext cx="2057400" cy="365125"/>
          </a:xfrm>
          <a:prstGeom prst="rect">
            <a:avLst/>
          </a:prstGeom>
        </p:spPr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029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C383-121E-41F5-8EE4-6F2D706ACE42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86600" y="322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FB3A5E-DC80-43D2-8AB9-0D54ECA71D89}" type="slidenum">
              <a:rPr lang="ja-JP" altLang="en-US" smtClean="0"/>
              <a:pPr/>
              <a:t>‹#›</a:t>
            </a:fld>
            <a:r>
              <a:rPr lang="ja-JP" altLang="en-US" dirty="0"/>
              <a:t> </a:t>
            </a:r>
            <a:r>
              <a:rPr lang="en-US" altLang="ja-JP" dirty="0"/>
              <a:t>/26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62604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6EC5-1700-4335-BA17-9EEF5E21C574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86600" y="322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FB3A5E-DC80-43D2-8AB9-0D54ECA71D89}" type="slidenum">
              <a:rPr lang="ja-JP" altLang="en-US" smtClean="0"/>
              <a:pPr/>
              <a:t>‹#›</a:t>
            </a:fld>
            <a:r>
              <a:rPr lang="ja-JP" altLang="en-US" dirty="0"/>
              <a:t> </a:t>
            </a:r>
            <a:r>
              <a:rPr lang="en-US" altLang="ja-JP" dirty="0"/>
              <a:t>/26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21760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C380-6511-4961-BF27-2691B007DE59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86600" y="322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FB3A5E-DC80-43D2-8AB9-0D54ECA71D89}" type="slidenum">
              <a:rPr lang="ja-JP" altLang="en-US" smtClean="0"/>
              <a:pPr/>
              <a:t>‹#›</a:t>
            </a:fld>
            <a:r>
              <a:rPr lang="ja-JP" altLang="en-US" dirty="0"/>
              <a:t> </a:t>
            </a:r>
            <a:r>
              <a:rPr lang="en-US" altLang="ja-JP" dirty="0"/>
              <a:t>/26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24625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1899-5B4E-444B-8E3E-8984B1EC0119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820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9ABF-BC38-419F-9144-45E9E7FCE887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92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975A-0EF0-499E-9B91-179FAF85C2FA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801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FE0C-A2B9-4704-B79B-ADEE572E14B4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476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8CB9-D0EF-4625-857C-656DE5F97085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847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9782-25AF-4A54-A53D-9ACED5B86BE5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501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3244-E4CB-48B7-98CE-2F532A06125F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064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A5FC-F56F-4E3E-A825-13F8A9FA3717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829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A578-EAA5-4A2B-B2A3-7F38EBF5077C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25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6FCF1-BCB2-4488-A6F9-3045FC4EAD16}" type="datetime1">
              <a:rPr lang="ja-JP" altLang="en-US" smtClean="0"/>
              <a:t>2024/6/26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090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176A-C838-47EE-A508-9DB3B7F5008A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86600" y="322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FB3A5E-DC80-43D2-8AB9-0D54ECA71D89}" type="slidenum">
              <a:rPr lang="ja-JP" altLang="en-US" smtClean="0"/>
              <a:pPr/>
              <a:t>‹#›</a:t>
            </a:fld>
            <a:r>
              <a:rPr lang="ja-JP" altLang="en-US" dirty="0"/>
              <a:t> </a:t>
            </a:r>
            <a:r>
              <a:rPr lang="en-US" altLang="ja-JP" dirty="0"/>
              <a:t>/21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22243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D957-711C-4587-8E36-861A82614AE2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86600" y="32252"/>
            <a:ext cx="2057400" cy="365125"/>
          </a:xfrm>
          <a:prstGeom prst="rect">
            <a:avLst/>
          </a:prstGeom>
        </p:spPr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03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4D5A-B5B2-49E5-85EB-3058850E80A9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86600" y="32252"/>
            <a:ext cx="2057400" cy="365125"/>
          </a:xfrm>
          <a:prstGeom prst="rect">
            <a:avLst/>
          </a:prstGeom>
        </p:spPr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43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5795-DBE9-4859-B812-607AD2301374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86600" y="32252"/>
            <a:ext cx="2057400" cy="365125"/>
          </a:xfrm>
          <a:prstGeom prst="rect">
            <a:avLst/>
          </a:prstGeom>
        </p:spPr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953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B643-99DC-4251-97A2-9419B6F95AD8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86600" y="32252"/>
            <a:ext cx="2057400" cy="365125"/>
          </a:xfrm>
          <a:prstGeom prst="rect">
            <a:avLst/>
          </a:prstGeom>
        </p:spPr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19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6252E-138A-41AF-A4E3-31289E5F9387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86600" y="32252"/>
            <a:ext cx="2057400" cy="365125"/>
          </a:xfrm>
          <a:prstGeom prst="rect">
            <a:avLst/>
          </a:prstGeom>
        </p:spPr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500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7335-54EF-469C-8C4D-4F08D1538B67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86600" y="32252"/>
            <a:ext cx="2057400" cy="365125"/>
          </a:xfrm>
          <a:prstGeom prst="rect">
            <a:avLst/>
          </a:prstGeom>
        </p:spPr>
        <p:txBody>
          <a:bodyPr/>
          <a:lstStyle/>
          <a:p>
            <a:fld id="{4CFB3A5E-DC80-43D2-8AB9-0D54ECA71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10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520158"/>
            <a:ext cx="7886700" cy="7073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77863"/>
            <a:ext cx="7886700" cy="4799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 マスター テキストの書式設定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D8DD2-AE57-42B0-9D95-95698D0C267B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403226"/>
            <a:ext cx="9144000" cy="0"/>
          </a:xfrm>
          <a:prstGeom prst="line">
            <a:avLst/>
          </a:prstGeom>
          <a:ln w="50800"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rgbClr val="0033CC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"/>
          <p:cNvSpPr txBox="1">
            <a:spLocks noChangeArrowheads="1"/>
          </p:cNvSpPr>
          <p:nvPr userDrawn="1"/>
        </p:nvSpPr>
        <p:spPr bwMode="auto">
          <a:xfrm>
            <a:off x="8088150" y="0"/>
            <a:ext cx="1049500" cy="38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36000" rIns="72000" bIns="36000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>
              <a:defRPr/>
            </a:pPr>
            <a:fld id="{2BBB9A24-4814-4D41-BAF2-A0711C8093D4}" type="slidenum">
              <a:rPr lang="ja-JP" altLang="en-US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pPr algn="r">
                <a:defRPr/>
              </a:pPr>
              <a:t>‹#›</a:t>
            </a:fld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/21</a:t>
            </a:r>
            <a:endParaRPr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624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l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ü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520158"/>
            <a:ext cx="7886700" cy="7073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77863"/>
            <a:ext cx="7886700" cy="4799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 マスター テキストの書式設定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18D4F-F530-4504-8D68-1C2D6AA8E471}" type="datetime1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86600" y="322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FB3A5E-DC80-43D2-8AB9-0D54ECA71D89}" type="slidenum">
              <a:rPr lang="ja-JP" altLang="en-US" smtClean="0"/>
              <a:pPr/>
              <a:t>‹#›</a:t>
            </a:fld>
            <a:r>
              <a:rPr lang="ja-JP" altLang="en-US" dirty="0"/>
              <a:t> </a:t>
            </a:r>
            <a:r>
              <a:rPr lang="en-US" altLang="ja-JP" dirty="0"/>
              <a:t>/26</a:t>
            </a:r>
            <a:endParaRPr lang="ja-JP" altLang="en-US" sz="2000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403226"/>
            <a:ext cx="9144000" cy="0"/>
          </a:xfrm>
          <a:prstGeom prst="line">
            <a:avLst/>
          </a:prstGeom>
          <a:ln w="50800"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rgbClr val="0033CC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10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l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ü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A1E2ACB-22BD-DF13-35D1-FF799E83C3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17" y="1597012"/>
            <a:ext cx="5309292" cy="3346432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27D448A-3609-4083-B412-B8D995C1233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7241" t="19132" r="24138" b="7527"/>
          <a:stretch/>
        </p:blipFill>
        <p:spPr>
          <a:xfrm>
            <a:off x="5663682" y="5596096"/>
            <a:ext cx="905070" cy="12020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CEDAF30-4FD1-0D79-EC38-F23EAD8AC84C}"/>
              </a:ext>
            </a:extLst>
          </p:cNvPr>
          <p:cNvSpPr txBox="1"/>
          <p:nvPr/>
        </p:nvSpPr>
        <p:spPr>
          <a:xfrm>
            <a:off x="6494107" y="5808770"/>
            <a:ext cx="4613988" cy="623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ko-KR" altLang="en-US" sz="1050" b="0" i="0" u="none" strike="noStrike" baseline="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2400" b="0" i="0" u="none" strike="noStrike" baseline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24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유통 총판 </a:t>
            </a:r>
            <a:r>
              <a:rPr lang="ko-KR" altLang="en-US" sz="240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시담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33154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D58E44D-DAE5-6D5C-2433-91E311E0F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476250"/>
            <a:ext cx="9109075" cy="504825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</a:rPr>
              <a:t> 2024</a:t>
            </a:r>
            <a:r>
              <a:rPr lang="ko-KR" altLang="en-US" sz="2400" b="1" dirty="0">
                <a:solidFill>
                  <a:schemeClr val="tx2"/>
                </a:solidFill>
              </a:rPr>
              <a:t>년 한국 판매 예정 제품</a:t>
            </a:r>
            <a:endParaRPr lang="ja-JP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7" name="図 4">
            <a:extLst>
              <a:ext uri="{FF2B5EF4-FFF2-40B4-BE49-F238E27FC236}">
                <a16:creationId xmlns:a16="http://schemas.microsoft.com/office/drawing/2014/main" id="{4E9C8675-71CD-B173-0DF1-0A052C7B2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6956" y="1187500"/>
            <a:ext cx="3132424" cy="448299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68538B-F221-4112-DBF5-BBDF3823A89D}"/>
              </a:ext>
            </a:extLst>
          </p:cNvPr>
          <p:cNvSpPr txBox="1"/>
          <p:nvPr/>
        </p:nvSpPr>
        <p:spPr>
          <a:xfrm>
            <a:off x="3005788" y="5987709"/>
            <a:ext cx="313242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네츠사마시트</a:t>
            </a:r>
            <a:r>
              <a:rPr lang="ko-KR" altLang="en-US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아이마스크</a:t>
            </a:r>
            <a:r>
              <a:rPr lang="en-US" altLang="ko-KR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신제품</a:t>
            </a:r>
            <a:r>
              <a:rPr lang="en-US" altLang="ko-KR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algn="ctr"/>
            <a:r>
              <a:rPr lang="en-US" altLang="ko-KR" sz="1600" dirty="0"/>
              <a:t>(</a:t>
            </a:r>
            <a:r>
              <a:rPr lang="ko-KR" altLang="en-US" sz="1600" dirty="0"/>
              <a:t>눈의 피로를 풀어주는 </a:t>
            </a:r>
            <a:r>
              <a:rPr lang="ko-KR" altLang="en-US" sz="1600" dirty="0" err="1"/>
              <a:t>겔시트</a:t>
            </a:r>
            <a:r>
              <a:rPr lang="en-US" altLang="ko-KR" sz="1600" dirty="0"/>
              <a:t>)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65770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C3E693B4-1ECA-8175-AD9E-CBA913E791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18" y="1482571"/>
            <a:ext cx="4105275" cy="4572000"/>
          </a:xfrm>
          <a:prstGeom prst="rect">
            <a:avLst/>
          </a:prstGeom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BB82621-5516-7B74-848E-E67BBFA5F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FB644A-3731-42D6-B497-AA8772214C4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945360-9832-1DA2-A54C-6EE8A96E4ACB}"/>
              </a:ext>
            </a:extLst>
          </p:cNvPr>
          <p:cNvSpPr/>
          <p:nvPr/>
        </p:nvSpPr>
        <p:spPr>
          <a:xfrm>
            <a:off x="86778" y="606253"/>
            <a:ext cx="8944493" cy="644574"/>
          </a:xfrm>
          <a:prstGeom prst="rect">
            <a:avLst/>
          </a:prstGeom>
          <a:noFill/>
          <a:ln w="444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B264AFB-23A3-6CAA-30AF-7A1BC78EF392}"/>
              </a:ext>
            </a:extLst>
          </p:cNvPr>
          <p:cNvSpPr txBox="1"/>
          <p:nvPr/>
        </p:nvSpPr>
        <p:spPr>
          <a:xfrm>
            <a:off x="255497" y="666930"/>
            <a:ext cx="5793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휴먼모음T" panose="02030504000101010101" pitchFamily="18" charset="-127"/>
                <a:ea typeface="휴먼모음T" panose="02030504000101010101" pitchFamily="18" charset="-127"/>
              </a:rPr>
              <a:t>아래 내용 </a:t>
            </a:r>
            <a:r>
              <a:rPr kumimoji="1" lang="ko-KR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휴먼모음T" panose="02030504000101010101" pitchFamily="18" charset="-127"/>
                <a:ea typeface="휴먼모음T" panose="02030504000101010101" pitchFamily="18" charset="-127"/>
              </a:rPr>
              <a:t>심의필증</a:t>
            </a:r>
            <a:r>
              <a:rPr kumimoji="1" lang="ko-KR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휴먼모음T" panose="02030504000101010101" pitchFamily="18" charset="-127"/>
                <a:ea typeface="휴먼모음T" panose="02030504000101010101" pitchFamily="18" charset="-127"/>
              </a:rPr>
              <a:t> 교부 </a:t>
            </a:r>
            <a:r>
              <a:rPr kumimoji="1" lang="ko-KR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휴먼모음T" panose="02030504000101010101" pitchFamily="18" charset="-127"/>
                <a:ea typeface="휴먼모음T" panose="02030504000101010101" pitchFamily="18" charset="-127"/>
              </a:rPr>
              <a:t>요청드립니다</a:t>
            </a:r>
            <a:r>
              <a:rPr kumimoji="1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B96152E-8313-24B3-D2D4-A8E07CF5D678}"/>
              </a:ext>
            </a:extLst>
          </p:cNvPr>
          <p:cNvSpPr txBox="1"/>
          <p:nvPr/>
        </p:nvSpPr>
        <p:spPr>
          <a:xfrm>
            <a:off x="4447588" y="3268108"/>
            <a:ext cx="44183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        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FB5F77B-69BF-8FB0-FE00-F510812C4B07}"/>
              </a:ext>
            </a:extLst>
          </p:cNvPr>
          <p:cNvSpPr/>
          <p:nvPr/>
        </p:nvSpPr>
        <p:spPr bwMode="auto">
          <a:xfrm>
            <a:off x="321950" y="1346613"/>
            <a:ext cx="547186" cy="1742817"/>
          </a:xfrm>
          <a:prstGeom prst="rect">
            <a:avLst/>
          </a:prstGeom>
          <a:solidFill>
            <a:schemeClr val="bg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29C7C478-0821-F43D-FAE7-B8210266325A}"/>
              </a:ext>
            </a:extLst>
          </p:cNvPr>
          <p:cNvSpPr/>
          <p:nvPr/>
        </p:nvSpPr>
        <p:spPr>
          <a:xfrm>
            <a:off x="869136" y="5372673"/>
            <a:ext cx="2943739" cy="5064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A07B1D4D-BFC4-A3C6-95BB-6DF53063A1F1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3812875" y="4246588"/>
            <a:ext cx="1161536" cy="137930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AEA2BAB-E70D-B3EE-6F55-E4637A89CE4A}"/>
              </a:ext>
            </a:extLst>
          </p:cNvPr>
          <p:cNvSpPr txBox="1"/>
          <p:nvPr/>
        </p:nvSpPr>
        <p:spPr>
          <a:xfrm>
            <a:off x="4400693" y="3068053"/>
            <a:ext cx="4535689" cy="11541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100" dirty="0"/>
              <a:t>제품 패키지 라벨 스티커 문구 심의 요청 드립니다</a:t>
            </a:r>
            <a:r>
              <a:rPr lang="en-US" altLang="ko-KR" sz="1100" dirty="0"/>
              <a:t>.</a:t>
            </a:r>
          </a:p>
          <a:p>
            <a:r>
              <a:rPr lang="ko-KR" altLang="en-US" sz="1100" dirty="0"/>
              <a:t>아래 이미지 문구에 사용하려 합니다</a:t>
            </a:r>
            <a:r>
              <a:rPr lang="en-US" altLang="ko-KR" sz="1100" dirty="0"/>
              <a:t>.</a:t>
            </a:r>
            <a:br>
              <a:rPr lang="en-US" altLang="ko-KR" sz="1100" dirty="0"/>
            </a:br>
            <a:br>
              <a:rPr lang="en-US" altLang="ko-KR" sz="1100" dirty="0"/>
            </a:br>
            <a:r>
              <a:rPr lang="en-US" altLang="ko-KR" dirty="0"/>
              <a:t>1. </a:t>
            </a:r>
            <a:r>
              <a:rPr lang="ko-KR" altLang="en-US" dirty="0"/>
              <a:t>눈의 붓기와 피로 완화에 도움을 줍니다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2.</a:t>
            </a:r>
            <a:r>
              <a:rPr lang="ko-KR" altLang="en-US" dirty="0"/>
              <a:t> 눈의 피로와 붓기를 동시에 관리합니다</a:t>
            </a:r>
            <a:r>
              <a:rPr lang="en-US" altLang="ko-KR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AC537B-BA73-F311-6B18-2E7CCAF4229E}"/>
              </a:ext>
            </a:extLst>
          </p:cNvPr>
          <p:cNvSpPr txBox="1"/>
          <p:nvPr/>
        </p:nvSpPr>
        <p:spPr>
          <a:xfrm>
            <a:off x="3010621" y="1519833"/>
            <a:ext cx="894483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/>
              <a:t>예시 이미지</a:t>
            </a:r>
            <a:endParaRPr lang="en-US" altLang="ko-KR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348430-8378-1DBC-76A4-BF68AB93AA04}"/>
              </a:ext>
            </a:extLst>
          </p:cNvPr>
          <p:cNvSpPr txBox="1"/>
          <p:nvPr/>
        </p:nvSpPr>
        <p:spPr>
          <a:xfrm>
            <a:off x="4415324" y="2797459"/>
            <a:ext cx="1410026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/>
              <a:t>심의 요청 내용</a:t>
            </a:r>
            <a:endParaRPr lang="en-US" altLang="ko-KR" sz="1000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CA00B08-C42A-74B6-7A96-EB34C88B203C}"/>
              </a:ext>
            </a:extLst>
          </p:cNvPr>
          <p:cNvSpPr/>
          <p:nvPr/>
        </p:nvSpPr>
        <p:spPr>
          <a:xfrm>
            <a:off x="1360528" y="3706014"/>
            <a:ext cx="1218771" cy="41741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785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Arial"/>
        <a:ea typeface="HGP創英角ｺﾞｼｯｸUB"/>
        <a:cs typeface=""/>
      </a:majorFont>
      <a:minorFont>
        <a:latin typeface="Arial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EABA34F1-5315-43C2-8D5B-EA9323DEC59C}" vid="{5252B882-F9E2-41DB-9C1F-A38E471687D3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"/>
        <a:ea typeface="HGP創英角ｺﾞｼｯｸUB"/>
        <a:cs typeface=""/>
      </a:majorFont>
      <a:minorFont>
        <a:latin typeface="Aria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EABA34F1-5315-43C2-8D5B-EA9323DEC59C}" vid="{5252B882-F9E2-41DB-9C1F-A38E471687D3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4x3</Template>
  <TotalTime>29134</TotalTime>
  <Words>176</Words>
  <Application>Microsoft Office PowerPoint</Application>
  <PresentationFormat>화면 슬라이드 쇼(4:3)</PresentationFormat>
  <Paragraphs>18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HGP創英角ｺﾞｼｯｸUB</vt:lpstr>
      <vt:lpstr>HGS創英角ｺﾞｼｯｸUB</vt:lpstr>
      <vt:lpstr>游ゴシック</vt:lpstr>
      <vt:lpstr>맑은 고딕</vt:lpstr>
      <vt:lpstr>휴먼모음T</vt:lpstr>
      <vt:lpstr>Arial</vt:lpstr>
      <vt:lpstr>Calibri</vt:lpstr>
      <vt:lpstr>Times New Roman</vt:lpstr>
      <vt:lpstr>Wingdings</vt:lpstr>
      <vt:lpstr>Office テーマ</vt:lpstr>
      <vt:lpstr>1_Office テーマ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国際事業部三カ年計画 2016-2018</dc:title>
  <dc:creator>源治 万裕心</dc:creator>
  <cp:lastModifiedBy>user</cp:lastModifiedBy>
  <cp:revision>1481</cp:revision>
  <cp:lastPrinted>2023-10-31T06:50:02Z</cp:lastPrinted>
  <dcterms:created xsi:type="dcterms:W3CDTF">2015-08-07T00:57:46Z</dcterms:created>
  <dcterms:modified xsi:type="dcterms:W3CDTF">2024-06-26T01:23:15Z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5315961</vt:lpwstr>
  </property>
  <property fmtid="{D5CDD505-2E9C-101B-9397-08002B2CF9AE}" pid="3" name="NXPowerLiteSettings">
    <vt:lpwstr>C700052003A000</vt:lpwstr>
  </property>
  <property fmtid="{D5CDD505-2E9C-101B-9397-08002B2CF9AE}" pid="4" name="NXPowerLiteVersion">
    <vt:lpwstr>D8.0.5</vt:lpwstr>
  </property>
</Properties>
</file>