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2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84225">
              <a:lnSpc>
                <a:spcPct val="100000"/>
              </a:lnSpc>
              <a:spcBef>
                <a:spcPts val="0"/>
              </a:spcBef>
              <a:buSzTx/>
              <a:buNone/>
              <a:defRPr sz="342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528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92479">
              <a:lnSpc>
                <a:spcPct val="100000"/>
              </a:lnSpc>
              <a:spcBef>
                <a:spcPts val="0"/>
              </a:spcBef>
              <a:buSzTx/>
              <a:buNone/>
              <a:defRPr sz="528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92479">
              <a:lnSpc>
                <a:spcPct val="100000"/>
              </a:lnSpc>
              <a:spcBef>
                <a:spcPts val="0"/>
              </a:spcBef>
              <a:buSzTx/>
              <a:buNone/>
              <a:defRPr sz="528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92479">
              <a:lnSpc>
                <a:spcPct val="100000"/>
              </a:lnSpc>
              <a:spcBef>
                <a:spcPts val="0"/>
              </a:spcBef>
              <a:buSzTx/>
              <a:buNone/>
              <a:defRPr sz="528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92479">
              <a:lnSpc>
                <a:spcPct val="100000"/>
              </a:lnSpc>
              <a:spcBef>
                <a:spcPts val="0"/>
              </a:spcBef>
              <a:buSzTx/>
              <a:buNone/>
              <a:defRPr sz="528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tif"/><Relationship Id="rId5" Type="http://schemas.openxmlformats.org/officeDocument/2006/relationships/image" Target="../media/image4.png"/><Relationship Id="rId4" Type="http://schemas.openxmlformats.org/officeDocument/2006/relationships/image" Target="../media/image3.tif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세상의 많고 많은 사람 중…"/>
          <p:cNvSpPr txBox="1"/>
          <p:nvPr/>
        </p:nvSpPr>
        <p:spPr>
          <a:xfrm>
            <a:off x="17085149" y="861037"/>
            <a:ext cx="5442131" cy="9114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120000"/>
              </a:lnSpc>
              <a:defRPr spc="-96">
                <a:solidFill>
                  <a:srgbClr val="FFFFFF"/>
                </a:solidFill>
                <a:latin typeface="Typo_SSiMyungJo 110"/>
                <a:ea typeface="Typo_SSiMyungJo 110"/>
                <a:cs typeface="Typo_SSiMyungJo 110"/>
                <a:sym typeface="Typo_SSiMyungJo 110"/>
              </a:defRPr>
            </a:pPr>
            <a:r>
              <a:rPr sz="2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세상의</a:t>
            </a:r>
            <a:r>
              <a:rPr sz="22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sz="2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많고</a:t>
            </a:r>
            <a:r>
              <a:rPr sz="22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sz="2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많은</a:t>
            </a:r>
            <a:r>
              <a:rPr sz="22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sz="2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사람</a:t>
            </a:r>
            <a:r>
              <a:rPr sz="22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중</a:t>
            </a:r>
          </a:p>
          <a:p>
            <a:pPr algn="l">
              <a:lnSpc>
                <a:spcPct val="120000"/>
              </a:lnSpc>
              <a:defRPr spc="-96">
                <a:solidFill>
                  <a:srgbClr val="FFFFFF"/>
                </a:solidFill>
                <a:latin typeface="Typo_SSiMyungJo 110"/>
                <a:ea typeface="Typo_SSiMyungJo 110"/>
                <a:cs typeface="Typo_SSiMyungJo 110"/>
                <a:sym typeface="Typo_SSiMyungJo 110"/>
              </a:defRPr>
            </a:pPr>
            <a:r>
              <a:rPr sz="2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자신의</a:t>
            </a:r>
            <a:r>
              <a:rPr sz="22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sz="2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몸에</a:t>
            </a:r>
            <a:r>
              <a:rPr sz="22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sz="2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대해</a:t>
            </a:r>
            <a:endParaRPr sz="2200" dirty="0"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 algn="l">
              <a:lnSpc>
                <a:spcPct val="120000"/>
              </a:lnSpc>
              <a:defRPr spc="-96">
                <a:solidFill>
                  <a:srgbClr val="FFFFFF"/>
                </a:solidFill>
                <a:latin typeface="Typo_SSiMyungJo 110"/>
                <a:ea typeface="Typo_SSiMyungJo 110"/>
                <a:cs typeface="Typo_SSiMyungJo 110"/>
                <a:sym typeface="Typo_SSiMyungJo 110"/>
              </a:defRPr>
            </a:pPr>
            <a:r>
              <a:rPr sz="22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잘 </a:t>
            </a:r>
            <a:r>
              <a:rPr sz="2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알고</a:t>
            </a:r>
            <a:r>
              <a:rPr sz="22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sz="2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있는</a:t>
            </a:r>
            <a:r>
              <a:rPr sz="22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sz="2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사람은</a:t>
            </a:r>
            <a:endParaRPr sz="2200" dirty="0"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 algn="l">
              <a:lnSpc>
                <a:spcPct val="120000"/>
              </a:lnSpc>
              <a:defRPr spc="-96">
                <a:solidFill>
                  <a:srgbClr val="FFFFFF"/>
                </a:solidFill>
                <a:latin typeface="Typo_SSiMyungJo 110"/>
                <a:ea typeface="Typo_SSiMyungJo 110"/>
                <a:cs typeface="Typo_SSiMyungJo 110"/>
                <a:sym typeface="Typo_SSiMyungJo 110"/>
              </a:defRPr>
            </a:pPr>
            <a:r>
              <a:rPr sz="2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얼마나</a:t>
            </a:r>
            <a:r>
              <a:rPr sz="22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sz="2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될까</a:t>
            </a:r>
            <a:r>
              <a:rPr sz="22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?</a:t>
            </a:r>
          </a:p>
          <a:p>
            <a:pPr algn="l">
              <a:lnSpc>
                <a:spcPct val="120000"/>
              </a:lnSpc>
              <a:defRPr spc="-96">
                <a:solidFill>
                  <a:srgbClr val="FFFFFF"/>
                </a:solidFill>
                <a:latin typeface="Typo_SSiMyungJo 110"/>
                <a:ea typeface="Typo_SSiMyungJo 110"/>
                <a:cs typeface="Typo_SSiMyungJo 110"/>
                <a:sym typeface="Typo_SSiMyungJo 110"/>
              </a:defRPr>
            </a:pPr>
            <a:endParaRPr sz="2200" dirty="0"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 algn="l">
              <a:lnSpc>
                <a:spcPct val="120000"/>
              </a:lnSpc>
              <a:defRPr spc="-96">
                <a:solidFill>
                  <a:srgbClr val="FFFFFF"/>
                </a:solidFill>
                <a:latin typeface="Typo_SSiMyungJo 110"/>
                <a:ea typeface="Typo_SSiMyungJo 110"/>
                <a:cs typeface="Typo_SSiMyungJo 110"/>
                <a:sym typeface="Typo_SSiMyungJo 110"/>
              </a:defRPr>
            </a:pPr>
            <a:r>
              <a:rPr sz="22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내 </a:t>
            </a:r>
            <a:r>
              <a:rPr sz="2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몸에</a:t>
            </a:r>
            <a:r>
              <a:rPr sz="22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sz="2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필요한</a:t>
            </a:r>
            <a:endParaRPr sz="2200" dirty="0"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 algn="l">
              <a:lnSpc>
                <a:spcPct val="120000"/>
              </a:lnSpc>
              <a:defRPr spc="-96">
                <a:solidFill>
                  <a:srgbClr val="FFFFFF"/>
                </a:solidFill>
                <a:latin typeface="Typo_SSiMyungJo 110"/>
                <a:ea typeface="Typo_SSiMyungJo 110"/>
                <a:cs typeface="Typo_SSiMyungJo 110"/>
                <a:sym typeface="Typo_SSiMyungJo 110"/>
              </a:defRPr>
            </a:pPr>
            <a:r>
              <a:rPr sz="2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영양소가</a:t>
            </a:r>
            <a:r>
              <a:rPr sz="22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sz="2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무엇인지</a:t>
            </a:r>
            <a:endParaRPr sz="2200" dirty="0"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 algn="l">
              <a:lnSpc>
                <a:spcPct val="120000"/>
              </a:lnSpc>
              <a:defRPr spc="-96">
                <a:solidFill>
                  <a:srgbClr val="FFFFFF"/>
                </a:solidFill>
                <a:latin typeface="Typo_SSiMyungJo 110"/>
                <a:ea typeface="Typo_SSiMyungJo 110"/>
                <a:cs typeface="Typo_SSiMyungJo 110"/>
                <a:sym typeface="Typo_SSiMyungJo 110"/>
              </a:defRPr>
            </a:pPr>
            <a:r>
              <a:rPr sz="2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다들</a:t>
            </a:r>
            <a:r>
              <a:rPr sz="22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sz="2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짐작만</a:t>
            </a:r>
            <a:endParaRPr sz="2200" dirty="0"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 algn="l">
              <a:lnSpc>
                <a:spcPct val="120000"/>
              </a:lnSpc>
              <a:defRPr spc="-96">
                <a:solidFill>
                  <a:srgbClr val="FFFFFF"/>
                </a:solidFill>
                <a:latin typeface="Typo_SSiMyungJo 110"/>
                <a:ea typeface="Typo_SSiMyungJo 110"/>
                <a:cs typeface="Typo_SSiMyungJo 110"/>
                <a:sym typeface="Typo_SSiMyungJo 110"/>
              </a:defRPr>
            </a:pPr>
            <a:r>
              <a:rPr sz="2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하고</a:t>
            </a:r>
            <a:r>
              <a:rPr sz="22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sz="2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있지는</a:t>
            </a:r>
            <a:r>
              <a:rPr sz="22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sz="2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않을까</a:t>
            </a:r>
            <a:r>
              <a:rPr sz="22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?</a:t>
            </a:r>
          </a:p>
          <a:p>
            <a:pPr algn="l">
              <a:lnSpc>
                <a:spcPct val="120000"/>
              </a:lnSpc>
              <a:defRPr spc="-96">
                <a:solidFill>
                  <a:srgbClr val="FFFFFF"/>
                </a:solidFill>
                <a:latin typeface="Typo_SSiMyungJo 110"/>
                <a:ea typeface="Typo_SSiMyungJo 110"/>
                <a:cs typeface="Typo_SSiMyungJo 110"/>
                <a:sym typeface="Typo_SSiMyungJo 110"/>
              </a:defRPr>
            </a:pPr>
            <a:endParaRPr dirty="0"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 algn="l">
              <a:lnSpc>
                <a:spcPct val="120000"/>
              </a:lnSpc>
              <a:defRPr sz="2900" spc="-116">
                <a:solidFill>
                  <a:srgbClr val="FFFFFF"/>
                </a:solidFill>
                <a:latin typeface="Typo_SSiMyungJo 170"/>
                <a:ea typeface="Typo_SSiMyungJo 170"/>
                <a:cs typeface="Typo_SSiMyungJo 170"/>
                <a:sym typeface="Typo_SSiMyungJo 170"/>
              </a:defRPr>
            </a:pPr>
            <a:r>
              <a:rPr sz="3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그래서</a:t>
            </a:r>
            <a:r>
              <a:rPr sz="32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sz="3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셀메드가</a:t>
            </a:r>
            <a:r>
              <a:rPr sz="32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(</a:t>
            </a:r>
            <a:r>
              <a:rPr sz="3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시작</a:t>
            </a:r>
            <a:r>
              <a:rPr sz="32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) </a:t>
            </a:r>
            <a:r>
              <a:rPr sz="3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합니다</a:t>
            </a:r>
            <a:r>
              <a:rPr sz="32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</a:t>
            </a:r>
          </a:p>
          <a:p>
            <a:pPr algn="l">
              <a:lnSpc>
                <a:spcPct val="120000"/>
              </a:lnSpc>
              <a:defRPr sz="2900" spc="-116">
                <a:solidFill>
                  <a:srgbClr val="FFFFFF"/>
                </a:solidFill>
                <a:latin typeface="Typo_SSiMyungJo 170"/>
                <a:ea typeface="Typo_SSiMyungJo 170"/>
                <a:cs typeface="Typo_SSiMyungJo 170"/>
                <a:sym typeface="Typo_SSiMyungJo 170"/>
              </a:defRPr>
            </a:pPr>
            <a:r>
              <a:rPr sz="3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당신과</a:t>
            </a:r>
            <a:r>
              <a:rPr sz="32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sz="3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가장</a:t>
            </a:r>
            <a:r>
              <a:rPr sz="320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sz="3200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가까운</a:t>
            </a:r>
            <a:endParaRPr sz="3200" dirty="0"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 algn="l">
              <a:lnSpc>
                <a:spcPct val="120000"/>
              </a:lnSpc>
              <a:defRPr sz="2900" spc="-116">
                <a:solidFill>
                  <a:srgbClr val="FFFFFF"/>
                </a:solidFill>
                <a:latin typeface="Typo_SSiMyungJo 170"/>
                <a:ea typeface="Typo_SSiMyungJo 170"/>
                <a:cs typeface="Typo_SSiMyungJo 170"/>
                <a:sym typeface="Typo_SSiMyungJo 170"/>
              </a:defRPr>
            </a:pPr>
            <a:endParaRPr sz="3200" dirty="0"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 algn="l">
              <a:lnSpc>
                <a:spcPct val="120000"/>
              </a:lnSpc>
              <a:defRPr sz="2900" spc="-116">
                <a:solidFill>
                  <a:srgbClr val="FFFFFF"/>
                </a:solidFill>
                <a:latin typeface="Typo_SSiMyungJo 170"/>
                <a:ea typeface="Typo_SSiMyungJo 170"/>
                <a:cs typeface="Typo_SSiMyungJo 170"/>
                <a:sym typeface="Typo_SSiMyungJo 170"/>
              </a:defRPr>
            </a:pPr>
            <a:endParaRPr sz="3200" dirty="0"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 algn="l"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 algn="l"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 algn="l"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 algn="l"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 algn="l"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 algn="l"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</p:txBody>
      </p:sp>
      <p:sp>
        <p:nvSpPr>
          <p:cNvPr id="159" name="직사각형"/>
          <p:cNvSpPr/>
          <p:nvPr/>
        </p:nvSpPr>
        <p:spPr>
          <a:xfrm>
            <a:off x="17104199" y="6293202"/>
            <a:ext cx="2150369" cy="2778523"/>
          </a:xfrm>
          <a:prstGeom prst="rect">
            <a:avLst/>
          </a:prstGeom>
          <a:ln w="38100">
            <a:solidFill>
              <a:srgbClr val="00C193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</p:txBody>
      </p:sp>
      <p:sp>
        <p:nvSpPr>
          <p:cNvPr id="160" name="셀메드…"/>
          <p:cNvSpPr txBox="1"/>
          <p:nvPr/>
        </p:nvSpPr>
        <p:spPr>
          <a:xfrm>
            <a:off x="17070298" y="6246174"/>
            <a:ext cx="2218172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5000" spc="499">
                <a:solidFill>
                  <a:srgbClr val="00C193"/>
                </a:solidFill>
                <a:latin typeface="210 전봇대OTF Light"/>
                <a:ea typeface="210 전봇대OTF Light"/>
                <a:cs typeface="210 전봇대OTF Light"/>
                <a:sym typeface="210 전봇대OTF Light"/>
              </a:defRPr>
            </a:pPr>
            <a:r>
              <a:rPr b="1" dirty="0" err="1">
                <a:latin typeface="맑은 고딕" panose="020B0503020000020004" pitchFamily="50" charset="-127"/>
                <a:ea typeface="맑은 고딕" panose="020B0503020000020004" pitchFamily="50" charset="-127"/>
                <a:cs typeface="맑은 고딕 Semilight" panose="020B0502040204020203" pitchFamily="50" charset="-127"/>
              </a:rPr>
              <a:t>셀메드</a:t>
            </a:r>
            <a:endParaRPr b="1" dirty="0">
              <a:latin typeface="맑은 고딕" panose="020B0503020000020004" pitchFamily="50" charset="-127"/>
              <a:ea typeface="맑은 고딕" panose="020B0503020000020004" pitchFamily="50" charset="-127"/>
              <a:cs typeface="맑은 고딕 Semilight" panose="020B0502040204020203" pitchFamily="50" charset="-127"/>
            </a:endParaRPr>
          </a:p>
          <a:p>
            <a:pPr>
              <a:lnSpc>
                <a:spcPct val="120000"/>
              </a:lnSpc>
              <a:defRPr sz="5000" spc="499">
                <a:solidFill>
                  <a:srgbClr val="00C193"/>
                </a:solidFill>
                <a:latin typeface="210 전봇대OTF Light"/>
                <a:ea typeface="210 전봇대OTF Light"/>
                <a:cs typeface="210 전봇대OTF Light"/>
                <a:sym typeface="210 전봇대OTF Light"/>
              </a:defRPr>
            </a:pPr>
            <a:r>
              <a:rPr b="1" dirty="0" err="1">
                <a:latin typeface="맑은 고딕" panose="020B0503020000020004" pitchFamily="50" charset="-127"/>
                <a:ea typeface="맑은 고딕" panose="020B0503020000020004" pitchFamily="50" charset="-127"/>
                <a:cs typeface="맑은 고딕 Semilight" panose="020B0502040204020203" pitchFamily="50" charset="-127"/>
              </a:rPr>
              <a:t>상담소</a:t>
            </a:r>
            <a:endParaRPr b="1" dirty="0">
              <a:latin typeface="맑은 고딕" panose="020B0503020000020004" pitchFamily="50" charset="-127"/>
              <a:ea typeface="맑은 고딕" panose="020B0503020000020004" pitchFamily="50" charset="-127"/>
              <a:cs typeface="맑은 고딕 Semilight" panose="020B0502040204020203" pitchFamily="50" charset="-127"/>
            </a:endParaRPr>
          </a:p>
          <a:p>
            <a:pPr>
              <a:lnSpc>
                <a:spcPct val="120000"/>
              </a:lnSpc>
              <a:defRPr sz="5000" spc="499">
                <a:solidFill>
                  <a:srgbClr val="00C193"/>
                </a:solidFill>
                <a:latin typeface="210 전봇대OTF Light"/>
                <a:ea typeface="210 전봇대OTF Light"/>
                <a:cs typeface="210 전봇대OTF Light"/>
                <a:sym typeface="210 전봇대OTF Light"/>
              </a:defRPr>
            </a:pPr>
            <a:r>
              <a:rPr b="1" dirty="0">
                <a:latin typeface="맑은 고딕" panose="020B0503020000020004" pitchFamily="50" charset="-127"/>
                <a:ea typeface="맑은 고딕" panose="020B0503020000020004" pitchFamily="50" charset="-127"/>
                <a:cs typeface="맑은 고딕 Semilight" panose="020B0502040204020203" pitchFamily="50" charset="-127"/>
              </a:rPr>
              <a:t>OPEN</a:t>
            </a:r>
          </a:p>
        </p:txBody>
      </p:sp>
      <p:pic>
        <p:nvPicPr>
          <p:cNvPr id="161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0354" y="12239797"/>
            <a:ext cx="1938060" cy="392368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62" name="셀메드 약국에서…"/>
          <p:cNvSpPr txBox="1"/>
          <p:nvPr/>
        </p:nvSpPr>
        <p:spPr>
          <a:xfrm>
            <a:off x="17085149" y="9219744"/>
            <a:ext cx="4998721" cy="2755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3000" spc="-119">
                <a:solidFill>
                  <a:srgbClr val="FFFFFF"/>
                </a:solidFill>
                <a:latin typeface="Typo_SSiMyungJo 170"/>
                <a:ea typeface="Typo_SSiMyungJo 170"/>
                <a:cs typeface="Typo_SSiMyungJo 170"/>
                <a:sym typeface="Typo_SSiMyungJo 170"/>
              </a:defRPr>
            </a:pPr>
            <a:r>
              <a:rPr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셀메드</a:t>
            </a:r>
            <a:r>
              <a:rPr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약국에서</a:t>
            </a:r>
            <a:endParaRPr dirty="0"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 algn="l">
              <a:lnSpc>
                <a:spcPct val="120000"/>
              </a:lnSpc>
              <a:defRPr sz="3000" spc="-119">
                <a:solidFill>
                  <a:srgbClr val="FFFFFF"/>
                </a:solidFill>
                <a:latin typeface="Typo_SSiMyungJo 170"/>
                <a:ea typeface="Typo_SSiMyungJo 170"/>
                <a:cs typeface="Typo_SSiMyungJo 170"/>
                <a:sym typeface="Typo_SSiMyungJo 170"/>
              </a:defRPr>
            </a:pPr>
            <a:r>
              <a:rPr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당신의</a:t>
            </a:r>
            <a:r>
              <a:rPr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건강을</a:t>
            </a:r>
            <a:r>
              <a:rPr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듣고</a:t>
            </a:r>
            <a:endParaRPr dirty="0"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 algn="l">
              <a:lnSpc>
                <a:spcPct val="120000"/>
              </a:lnSpc>
              <a:defRPr sz="3000" spc="-119">
                <a:solidFill>
                  <a:srgbClr val="FFFFFF"/>
                </a:solidFill>
                <a:latin typeface="Typo_SSiMyungJo 170"/>
                <a:ea typeface="Typo_SSiMyungJo 170"/>
                <a:cs typeface="Typo_SSiMyungJo 170"/>
                <a:sym typeface="Typo_SSiMyungJo 170"/>
              </a:defRPr>
            </a:pPr>
            <a:r>
              <a:rPr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셀메드로</a:t>
            </a:r>
            <a:r>
              <a:rPr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답하다</a:t>
            </a:r>
            <a:endParaRPr dirty="0"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 algn="l"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  <a:p>
            <a:pPr algn="l">
              <a:lnSpc>
                <a:spcPct val="120000"/>
              </a:lnSpc>
              <a:defRPr sz="3700" spc="-148">
                <a:solidFill>
                  <a:srgbClr val="FFFFFF"/>
                </a:solidFill>
                <a:latin typeface="Typo_SSiGothic 180"/>
                <a:ea typeface="Typo_SSiGothic 180"/>
                <a:cs typeface="Typo_SSiGothic 180"/>
                <a:sym typeface="Typo_SSiGothic 180"/>
              </a:defRPr>
            </a:pPr>
            <a:r>
              <a:rPr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1:1 </a:t>
            </a:r>
            <a:r>
              <a:rPr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맞춤</a:t>
            </a:r>
            <a:r>
              <a:rPr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영양소</a:t>
            </a:r>
            <a:endParaRPr dirty="0"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836321" y="91071"/>
            <a:ext cx="11738910" cy="13533859"/>
            <a:chOff x="4311809" y="0"/>
            <a:chExt cx="11738910" cy="13533859"/>
          </a:xfrm>
        </p:grpSpPr>
        <p:pic>
          <p:nvPicPr>
            <p:cNvPr id="163" name="이미지" descr="이미지"/>
            <p:cNvPicPr>
              <a:picLocks noChangeAspect="1"/>
            </p:cNvPicPr>
            <p:nvPr/>
          </p:nvPicPr>
          <p:blipFill>
            <a:blip r:embed="rId3"/>
            <a:srcRect l="280"/>
            <a:stretch>
              <a:fillRect/>
            </a:stretch>
          </p:blipFill>
          <p:spPr>
            <a:xfrm>
              <a:off x="4311809" y="0"/>
              <a:ext cx="5755693" cy="324264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4" name="이미지" descr="이미지"/>
            <p:cNvPicPr>
              <a:picLocks noChangeAspect="1"/>
            </p:cNvPicPr>
            <p:nvPr/>
          </p:nvPicPr>
          <p:blipFill>
            <a:blip r:embed="rId4"/>
            <a:srcRect r="2694"/>
            <a:stretch>
              <a:fillRect/>
            </a:stretch>
          </p:blipFill>
          <p:spPr>
            <a:xfrm>
              <a:off x="4311810" y="6860809"/>
              <a:ext cx="5755692" cy="324264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5" name="붙여넣은 동영상.png" descr="붙여넣은 동영상.png"/>
            <p:cNvPicPr>
              <a:picLocks noChangeAspect="1"/>
            </p:cNvPicPr>
            <p:nvPr/>
          </p:nvPicPr>
          <p:blipFill>
            <a:blip r:embed="rId5"/>
            <a:srcRect l="431" r="431"/>
            <a:stretch>
              <a:fillRect/>
            </a:stretch>
          </p:blipFill>
          <p:spPr>
            <a:xfrm>
              <a:off x="4311810" y="10291215"/>
              <a:ext cx="5755692" cy="324264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6" name="이미지" descr="이미지"/>
            <p:cNvPicPr>
              <a:picLocks noChangeAspect="1"/>
            </p:cNvPicPr>
            <p:nvPr/>
          </p:nvPicPr>
          <p:blipFill>
            <a:blip r:embed="rId6"/>
            <a:srcRect r="2694"/>
            <a:stretch>
              <a:fillRect/>
            </a:stretch>
          </p:blipFill>
          <p:spPr>
            <a:xfrm>
              <a:off x="10295027" y="1478309"/>
              <a:ext cx="5755692" cy="324264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7" name="이미지" descr="이미지"/>
            <p:cNvPicPr>
              <a:picLocks noChangeAspect="1"/>
            </p:cNvPicPr>
            <p:nvPr/>
          </p:nvPicPr>
          <p:blipFill>
            <a:blip r:embed="rId7"/>
            <a:srcRect l="23" r="23"/>
            <a:stretch>
              <a:fillRect/>
            </a:stretch>
          </p:blipFill>
          <p:spPr>
            <a:xfrm>
              <a:off x="10295025" y="4846982"/>
              <a:ext cx="5755693" cy="324264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8" name="붙여넣은 동영상.png" descr="붙여넣은 동영상.png"/>
            <p:cNvPicPr>
              <a:picLocks noChangeAspect="1"/>
            </p:cNvPicPr>
            <p:nvPr/>
          </p:nvPicPr>
          <p:blipFill>
            <a:blip r:embed="rId8"/>
            <a:srcRect l="1126" r="521"/>
            <a:stretch>
              <a:fillRect/>
            </a:stretch>
          </p:blipFill>
          <p:spPr>
            <a:xfrm>
              <a:off x="10295026" y="8215589"/>
              <a:ext cx="5755692" cy="324264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9" name="이미지" descr="이미지"/>
            <p:cNvPicPr>
              <a:picLocks noChangeAspect="1"/>
            </p:cNvPicPr>
            <p:nvPr/>
          </p:nvPicPr>
          <p:blipFill>
            <a:blip r:embed="rId9"/>
            <a:srcRect t="21" b="21"/>
            <a:stretch>
              <a:fillRect/>
            </a:stretch>
          </p:blipFill>
          <p:spPr>
            <a:xfrm>
              <a:off x="4311810" y="3430405"/>
              <a:ext cx="5755692" cy="324264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" name="직사각형 1"/>
          <p:cNvSpPr/>
          <p:nvPr/>
        </p:nvSpPr>
        <p:spPr>
          <a:xfrm>
            <a:off x="0" y="0"/>
            <a:ext cx="2499396" cy="1579920"/>
          </a:xfrm>
          <a:prstGeom prst="rect">
            <a:avLst/>
          </a:prstGeom>
          <a:solidFill>
            <a:srgbClr val="002F1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32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Helvetica Neue Medium"/>
                <a:sym typeface="Helvetica Neue Medium"/>
              </a:rPr>
              <a:t>셀메드</a:t>
            </a:r>
            <a:r>
              <a:rPr kumimoji="0" lang="ko-KR" altLang="en-US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Helvetica Neue Medium"/>
                <a:sym typeface="Helvetica Neue Medium"/>
              </a:rPr>
              <a:t> 상담소 브랜드</a:t>
            </a:r>
            <a:r>
              <a:rPr kumimoji="0" lang="en-US" altLang="ko-KR" sz="32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Helvetica Neue Medium"/>
                <a:sym typeface="Helvetica Neue Medium"/>
              </a:rPr>
              <a:t> </a:t>
            </a:r>
            <a:r>
              <a:rPr kumimoji="0" lang="ko-KR" altLang="en-US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Helvetica Neue Medium"/>
                <a:sym typeface="Helvetica Neue Medium"/>
              </a:rPr>
              <a:t>편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53</Words>
  <Application>Microsoft Office PowerPoint</Application>
  <PresentationFormat>사용자 지정</PresentationFormat>
  <Paragraphs>27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6" baseType="lpstr">
      <vt:lpstr>Helvetica Neue</vt:lpstr>
      <vt:lpstr>Helvetica Neue Medium</vt:lpstr>
      <vt:lpstr>맑은 고딕</vt:lpstr>
      <vt:lpstr>맑은 고딕 Semilight</vt:lpstr>
      <vt:lpstr>21_BasicWhite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윤지영</dc:creator>
  <cp:lastModifiedBy>박희원</cp:lastModifiedBy>
  <cp:revision>10</cp:revision>
  <dcterms:modified xsi:type="dcterms:W3CDTF">2024-06-11T05:21:32Z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SCPROP">
    <vt:lpwstr>NSCCustomProperty</vt:lpwstr>
  </property>
</Properties>
</file>