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6"/>
  </p:notesMasterIdLst>
  <p:sldIdLst>
    <p:sldId id="775" r:id="rId2"/>
    <p:sldId id="853" r:id="rId3"/>
    <p:sldId id="850" r:id="rId4"/>
    <p:sldId id="851" r:id="rId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1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605"/>
    <a:srgbClr val="7D4C9B"/>
    <a:srgbClr val="E3D9D7"/>
    <a:srgbClr val="E98789"/>
    <a:srgbClr val="D979D9"/>
    <a:srgbClr val="BB4BBE"/>
    <a:srgbClr val="7A788D"/>
    <a:srgbClr val="B7F7EC"/>
    <a:srgbClr val="3EA88A"/>
    <a:srgbClr val="ECC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72" autoAdjust="0"/>
    <p:restoredTop sz="94191" autoAdjust="0"/>
  </p:normalViewPr>
  <p:slideViewPr>
    <p:cSldViewPr snapToGrid="0">
      <p:cViewPr>
        <p:scale>
          <a:sx n="100" d="100"/>
          <a:sy n="100" d="100"/>
        </p:scale>
        <p:origin x="-1608" y="-210"/>
      </p:cViewPr>
      <p:guideLst>
        <p:guide orient="horz" pos="2160"/>
        <p:guide pos="3102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FF32E-A26D-429E-B1A2-9D0633C064F1}" type="datetimeFigureOut">
              <a:rPr lang="ko-KR" altLang="en-US" smtClean="0"/>
              <a:pPr/>
              <a:t>2024-04-08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A4C6C-3E16-4492-B7B2-8D46C6F4A94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6944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04466" rtl="0" eaLnBrk="1" latinLnBrk="1" hangingPunct="1">
      <a:defRPr sz="1056" kern="1200">
        <a:solidFill>
          <a:schemeClr val="tx1"/>
        </a:solidFill>
        <a:latin typeface="+mn-lt"/>
        <a:ea typeface="+mn-ea"/>
        <a:cs typeface="+mn-cs"/>
      </a:defRPr>
    </a:lvl1pPr>
    <a:lvl2pPr marL="402233" algn="l" defTabSz="804466" rtl="0" eaLnBrk="1" latinLnBrk="1" hangingPunct="1">
      <a:defRPr sz="1056" kern="1200">
        <a:solidFill>
          <a:schemeClr val="tx1"/>
        </a:solidFill>
        <a:latin typeface="+mn-lt"/>
        <a:ea typeface="+mn-ea"/>
        <a:cs typeface="+mn-cs"/>
      </a:defRPr>
    </a:lvl2pPr>
    <a:lvl3pPr marL="804466" algn="l" defTabSz="804466" rtl="0" eaLnBrk="1" latinLnBrk="1" hangingPunct="1">
      <a:defRPr sz="1056" kern="1200">
        <a:solidFill>
          <a:schemeClr val="tx1"/>
        </a:solidFill>
        <a:latin typeface="+mn-lt"/>
        <a:ea typeface="+mn-ea"/>
        <a:cs typeface="+mn-cs"/>
      </a:defRPr>
    </a:lvl3pPr>
    <a:lvl4pPr marL="1206699" algn="l" defTabSz="804466" rtl="0" eaLnBrk="1" latinLnBrk="1" hangingPunct="1">
      <a:defRPr sz="1056" kern="1200">
        <a:solidFill>
          <a:schemeClr val="tx1"/>
        </a:solidFill>
        <a:latin typeface="+mn-lt"/>
        <a:ea typeface="+mn-ea"/>
        <a:cs typeface="+mn-cs"/>
      </a:defRPr>
    </a:lvl4pPr>
    <a:lvl5pPr marL="1608932" algn="l" defTabSz="804466" rtl="0" eaLnBrk="1" latinLnBrk="1" hangingPunct="1">
      <a:defRPr sz="1056" kern="1200">
        <a:solidFill>
          <a:schemeClr val="tx1"/>
        </a:solidFill>
        <a:latin typeface="+mn-lt"/>
        <a:ea typeface="+mn-ea"/>
        <a:cs typeface="+mn-cs"/>
      </a:defRPr>
    </a:lvl5pPr>
    <a:lvl6pPr marL="2011165" algn="l" defTabSz="804466" rtl="0" eaLnBrk="1" latinLnBrk="1" hangingPunct="1">
      <a:defRPr sz="1056" kern="1200">
        <a:solidFill>
          <a:schemeClr val="tx1"/>
        </a:solidFill>
        <a:latin typeface="+mn-lt"/>
        <a:ea typeface="+mn-ea"/>
        <a:cs typeface="+mn-cs"/>
      </a:defRPr>
    </a:lvl6pPr>
    <a:lvl7pPr marL="2413398" algn="l" defTabSz="804466" rtl="0" eaLnBrk="1" latinLnBrk="1" hangingPunct="1">
      <a:defRPr sz="1056" kern="1200">
        <a:solidFill>
          <a:schemeClr val="tx1"/>
        </a:solidFill>
        <a:latin typeface="+mn-lt"/>
        <a:ea typeface="+mn-ea"/>
        <a:cs typeface="+mn-cs"/>
      </a:defRPr>
    </a:lvl7pPr>
    <a:lvl8pPr marL="2815631" algn="l" defTabSz="804466" rtl="0" eaLnBrk="1" latinLnBrk="1" hangingPunct="1">
      <a:defRPr sz="1056" kern="1200">
        <a:solidFill>
          <a:schemeClr val="tx1"/>
        </a:solidFill>
        <a:latin typeface="+mn-lt"/>
        <a:ea typeface="+mn-ea"/>
        <a:cs typeface="+mn-cs"/>
      </a:defRPr>
    </a:lvl8pPr>
    <a:lvl9pPr marL="3217864" algn="l" defTabSz="804466" rtl="0" eaLnBrk="1" latinLnBrk="1" hangingPunct="1">
      <a:defRPr sz="10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A4C6C-3E16-4492-B7B2-8D46C6F4A94D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9407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A4C6C-3E16-4492-B7B2-8D46C6F4A94D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1374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1A05-FE79-4763-A84F-D4FE701A9E82}" type="datetimeFigureOut">
              <a:rPr lang="ko-KR" altLang="en-US" smtClean="0"/>
              <a:pPr/>
              <a:t>2024-04-08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555B-7E58-4FDF-83D4-B4CEA304EA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4262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1A05-FE79-4763-A84F-D4FE701A9E82}" type="datetimeFigureOut">
              <a:rPr lang="ko-KR" altLang="en-US" smtClean="0"/>
              <a:pPr/>
              <a:t>2024-04-08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555B-7E58-4FDF-83D4-B4CEA304EA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0908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1A05-FE79-4763-A84F-D4FE701A9E82}" type="datetimeFigureOut">
              <a:rPr lang="ko-KR" altLang="en-US" smtClean="0"/>
              <a:pPr/>
              <a:t>2024-04-08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555B-7E58-4FDF-83D4-B4CEA304EA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5632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1A05-FE79-4763-A84F-D4FE701A9E82}" type="datetimeFigureOut">
              <a:rPr lang="ko-KR" altLang="en-US" smtClean="0"/>
              <a:pPr/>
              <a:t>2024-04-08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555B-7E58-4FDF-83D4-B4CEA304EA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2003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1A05-FE79-4763-A84F-D4FE701A9E82}" type="datetimeFigureOut">
              <a:rPr lang="ko-KR" altLang="en-US" smtClean="0"/>
              <a:pPr/>
              <a:t>2024-04-08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555B-7E58-4FDF-83D4-B4CEA304EA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9324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1A05-FE79-4763-A84F-D4FE701A9E82}" type="datetimeFigureOut">
              <a:rPr lang="ko-KR" altLang="en-US" smtClean="0"/>
              <a:pPr/>
              <a:t>2024-04-08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555B-7E58-4FDF-83D4-B4CEA304EA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8190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1A05-FE79-4763-A84F-D4FE701A9E82}" type="datetimeFigureOut">
              <a:rPr lang="ko-KR" altLang="en-US" smtClean="0"/>
              <a:pPr/>
              <a:t>2024-04-08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555B-7E58-4FDF-83D4-B4CEA304EA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273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1A05-FE79-4763-A84F-D4FE701A9E82}" type="datetimeFigureOut">
              <a:rPr lang="ko-KR" altLang="en-US" smtClean="0"/>
              <a:pPr/>
              <a:t>2024-04-08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555B-7E58-4FDF-83D4-B4CEA304EA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9856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1A05-FE79-4763-A84F-D4FE701A9E82}" type="datetimeFigureOut">
              <a:rPr lang="ko-KR" altLang="en-US" smtClean="0"/>
              <a:pPr/>
              <a:t>2024-04-08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555B-7E58-4FDF-83D4-B4CEA304EA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744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1A05-FE79-4763-A84F-D4FE701A9E82}" type="datetimeFigureOut">
              <a:rPr lang="ko-KR" altLang="en-US" smtClean="0"/>
              <a:pPr/>
              <a:t>2024-04-08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555B-7E58-4FDF-83D4-B4CEA304EA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927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1A05-FE79-4763-A84F-D4FE701A9E82}" type="datetimeFigureOut">
              <a:rPr lang="ko-KR" altLang="en-US" smtClean="0"/>
              <a:pPr/>
              <a:t>2024-04-08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555B-7E58-4FDF-83D4-B4CEA304EA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1541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51A05-FE79-4763-A84F-D4FE701A9E82}" type="datetimeFigureOut">
              <a:rPr lang="ko-KR" altLang="en-US" smtClean="0"/>
              <a:pPr/>
              <a:t>2024-04-08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F555B-7E58-4FDF-83D4-B4CEA304EA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9618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0OEIJWSRuA&amp;list=PLRwfZsTaN3Tmkzqbw3Y1ZYqCYvhA-Ux1x" TargetMode="External"/><Relationship Id="rId2" Type="http://schemas.openxmlformats.org/officeDocument/2006/relationships/hyperlink" Target="https://www.youtube.com/watch?v=-c7gK3Js634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em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emf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tx1">
                <a:lumMod val="95000"/>
                <a:lumOff val="5000"/>
              </a:schemeClr>
            </a:gs>
            <a:gs pos="50000">
              <a:srgbClr val="E3D9D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2818614" y="2535549"/>
            <a:ext cx="4111415" cy="586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b="1" i="1" dirty="0" err="1">
                <a:solidFill>
                  <a:schemeClr val="bg1"/>
                </a:solidFill>
              </a:rPr>
              <a:t>아이레놀</a:t>
            </a:r>
            <a:r>
              <a:rPr lang="ko-KR" altLang="en-US" sz="2400" b="1" i="1" dirty="0">
                <a:solidFill>
                  <a:schemeClr val="bg1"/>
                </a:solidFill>
              </a:rPr>
              <a:t> </a:t>
            </a:r>
            <a:r>
              <a:rPr lang="ko-KR" altLang="en-US" sz="2400" b="1" i="1" dirty="0" err="1">
                <a:solidFill>
                  <a:schemeClr val="bg1"/>
                </a:solidFill>
              </a:rPr>
              <a:t>다크서클</a:t>
            </a:r>
            <a:r>
              <a:rPr lang="ko-KR" altLang="en-US" sz="2400" b="1" i="1" dirty="0">
                <a:solidFill>
                  <a:schemeClr val="bg1"/>
                </a:solidFill>
              </a:rPr>
              <a:t> 크림 </a:t>
            </a:r>
            <a:endParaRPr lang="en-US" altLang="ko-KR" sz="2000" b="1" i="1" dirty="0">
              <a:solidFill>
                <a:schemeClr val="bg1"/>
              </a:solidFill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679898" y="2400741"/>
            <a:ext cx="4522095" cy="126556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5"/>
          </a:p>
        </p:txBody>
      </p:sp>
      <p:sp>
        <p:nvSpPr>
          <p:cNvPr id="38" name="직사각형 37"/>
          <p:cNvSpPr/>
          <p:nvPr/>
        </p:nvSpPr>
        <p:spPr>
          <a:xfrm>
            <a:off x="2679897" y="3397901"/>
            <a:ext cx="4522096" cy="149420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인서트 구성안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9B86CA4D-2C43-644C-B76D-376211E58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45347F-3C6A-3C49-A4A5-EFB12E1213C4}"/>
              </a:ext>
            </a:extLst>
          </p:cNvPr>
          <p:cNvSpPr txBox="1"/>
          <p:nvPr/>
        </p:nvSpPr>
        <p:spPr>
          <a:xfrm>
            <a:off x="220718" y="2400741"/>
            <a:ext cx="5610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2800" b="1" dirty="0">
                <a:solidFill>
                  <a:schemeClr val="bg1"/>
                </a:solidFill>
                <a:latin typeface="CERAGEM Well OTF Medium" pitchFamily="2" charset="-127"/>
                <a:ea typeface="CERAGEM Well OTF Medium" pitchFamily="2" charset="-127"/>
              </a:rPr>
              <a:t>엄마</a:t>
            </a:r>
            <a:r>
              <a:rPr kumimoji="1" lang="en-US" altLang="ko-KR" sz="2800" b="1" dirty="0">
                <a:solidFill>
                  <a:schemeClr val="bg1"/>
                </a:solidFill>
                <a:latin typeface="CERAGEM Well OTF Medium" pitchFamily="2" charset="-127"/>
                <a:ea typeface="CERAGEM Well OTF Medium" pitchFamily="2" charset="-127"/>
              </a:rPr>
              <a:t>, </a:t>
            </a:r>
            <a:r>
              <a:rPr kumimoji="1" lang="ko-KR" altLang="en-US" sz="2800" b="1" dirty="0">
                <a:solidFill>
                  <a:schemeClr val="bg1"/>
                </a:solidFill>
                <a:latin typeface="CERAGEM Well OTF Medium" pitchFamily="2" charset="-127"/>
                <a:ea typeface="CERAGEM Well OTF Medium" pitchFamily="2" charset="-127"/>
              </a:rPr>
              <a:t>이젠 </a:t>
            </a:r>
            <a:r>
              <a:rPr kumimoji="1" lang="ko-KR" altLang="en-US" sz="2800" b="1" dirty="0" err="1">
                <a:solidFill>
                  <a:schemeClr val="bg1"/>
                </a:solidFill>
                <a:latin typeface="CERAGEM Well OTF Medium" pitchFamily="2" charset="-127"/>
                <a:ea typeface="CERAGEM Well OTF Medium" pitchFamily="2" charset="-127"/>
              </a:rPr>
              <a:t>울지마</a:t>
            </a:r>
            <a:r>
              <a:rPr kumimoji="1" lang="ko-KR" altLang="en-US" sz="2800" b="1" dirty="0">
                <a:solidFill>
                  <a:schemeClr val="bg1"/>
                </a:solidFill>
                <a:latin typeface="CERAGEM Well OTF Medium" pitchFamily="2" charset="-127"/>
                <a:ea typeface="CERAGEM Well OTF Medium" pitchFamily="2" charset="-127"/>
              </a:rPr>
              <a:t> </a:t>
            </a:r>
            <a:r>
              <a:rPr kumimoji="1" lang="en-US" altLang="ko-KR" sz="2800" b="1" dirty="0">
                <a:solidFill>
                  <a:schemeClr val="bg1"/>
                </a:solidFill>
                <a:latin typeface="CERAGEM Well OTF Medium" pitchFamily="2" charset="-127"/>
                <a:ea typeface="CERAGEM Well OTF Medium" pitchFamily="2" charset="-127"/>
              </a:rPr>
              <a:t>&lt;</a:t>
            </a:r>
            <a:r>
              <a:rPr kumimoji="1" lang="ko-KR" altLang="en-US" sz="2800" b="1" dirty="0">
                <a:solidFill>
                  <a:schemeClr val="bg1"/>
                </a:solidFill>
                <a:latin typeface="CERAGEM Well OTF Medium" pitchFamily="2" charset="-127"/>
                <a:ea typeface="CERAGEM Well OTF Medium" pitchFamily="2" charset="-127"/>
              </a:rPr>
              <a:t>북 트레일러</a:t>
            </a:r>
            <a:r>
              <a:rPr kumimoji="1" lang="en-US" altLang="ko-KR" sz="2800" b="1" dirty="0">
                <a:solidFill>
                  <a:schemeClr val="bg1"/>
                </a:solidFill>
                <a:latin typeface="CERAGEM Well OTF Medium" pitchFamily="2" charset="-127"/>
                <a:ea typeface="CERAGEM Well OTF Medium" pitchFamily="2" charset="-127"/>
              </a:rPr>
              <a:t>&gt;</a:t>
            </a:r>
            <a:endParaRPr kumimoji="1" lang="ko-KR" altLang="en-US" sz="2800" b="1" dirty="0">
              <a:solidFill>
                <a:schemeClr val="bg1"/>
              </a:solidFill>
              <a:latin typeface="CERAGEM Well OTF Medium" pitchFamily="2" charset="-127"/>
              <a:ea typeface="CERAGEM Well OTF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106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8538816-789D-2434-4FDC-702928D0E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삭제페이지 </a:t>
            </a:r>
            <a:r>
              <a:rPr lang="en-US" altLang="ko-KR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</a:t>
            </a:r>
            <a:r>
              <a:rPr lang="ko-KR" altLang="en-US" sz="1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독백으로</a:t>
            </a:r>
            <a:r>
              <a:rPr lang="en-US" altLang="ko-KR" sz="1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 </a:t>
            </a:r>
            <a:r>
              <a:rPr lang="ko-KR" altLang="en-US" sz="1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유튜브 </a:t>
            </a:r>
            <a:r>
              <a:rPr lang="en-US" altLang="ko-KR" sz="1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 </a:t>
            </a:r>
            <a:r>
              <a:rPr lang="ko-KR" altLang="en-US" sz="1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자료 받아야 됨 </a:t>
            </a:r>
            <a:endParaRPr lang="ko-KR" altLang="en-US" sz="10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9BF9FC27-28BC-C8F8-EB0B-9267883AC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1000" dirty="0">
                <a:hlinkClick r:id="rId2"/>
              </a:rPr>
              <a:t>https://play.tvcf.co.kr/939485 </a:t>
            </a:r>
            <a:r>
              <a:rPr lang="ko-KR" altLang="en-US" sz="1000" dirty="0"/>
              <a:t>타이틀 역동적으로</a:t>
            </a:r>
            <a:r>
              <a:rPr lang="ko-KR" altLang="en-US" sz="1000" dirty="0">
                <a:hlinkClick r:id="rId2"/>
              </a:rPr>
              <a:t> </a:t>
            </a:r>
            <a:endParaRPr lang="en-US" altLang="ko-KR" sz="1000" dirty="0">
              <a:hlinkClick r:id="rId2"/>
            </a:endParaRPr>
          </a:p>
          <a:p>
            <a:pPr marL="0" indent="0">
              <a:buNone/>
            </a:pPr>
            <a:endParaRPr lang="ko-KR" altLang="en-US" sz="1000" dirty="0"/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xmlns="" id="{B0EBD6CC-855F-A7EF-E7C1-700B437CA19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15872" y="2226220"/>
          <a:ext cx="8826737" cy="26212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786166">
                  <a:extLst>
                    <a:ext uri="{9D8B030D-6E8A-4147-A177-3AD203B41FA5}">
                      <a16:colId xmlns:a16="http://schemas.microsoft.com/office/drawing/2014/main" xmlns="" val="2678711563"/>
                    </a:ext>
                  </a:extLst>
                </a:gridCol>
                <a:gridCol w="4040571">
                  <a:extLst>
                    <a:ext uri="{9D8B030D-6E8A-4147-A177-3AD203B41FA5}">
                      <a16:colId xmlns:a16="http://schemas.microsoft.com/office/drawing/2014/main" xmlns="" val="3437369961"/>
                    </a:ext>
                  </a:extLst>
                </a:gridCol>
              </a:tblGrid>
              <a:tr h="13380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64460681"/>
                  </a:ext>
                </a:extLst>
              </a:tr>
              <a:tr h="91574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15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초 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30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초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>
                        <a:buNone/>
                      </a:pP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양혁재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지음 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>
                        <a:buNone/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병원장님이 이런 봉사활동을 했다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! 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이런 어머님들을 도왔다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! </a:t>
                      </a:r>
                    </a:p>
                    <a:p>
                      <a:pPr marL="0" indent="0">
                        <a:buNone/>
                      </a:pP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&lt;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기부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&gt;</a:t>
                      </a:r>
                    </a:p>
                    <a:p>
                      <a:pPr marL="0" indent="0"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어머님이 주신 선물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</a:p>
                    <a:p>
                      <a:pPr marL="0" indent="0">
                        <a:buNone/>
                      </a:pP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>
                        <a:buNone/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유니세프 감성 적으로 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>
                        <a:buNone/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몸이 성치 않으니 </a:t>
                      </a: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못간다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>
                        <a:buNone/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양원장님의 인생기부로  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>
                        <a:buNone/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전면 무상으로 수술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완쾌해서 나가심 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>
                        <a:buNone/>
                      </a:pPr>
                      <a:r>
                        <a:rPr lang="ko-KR" altLang="en-US" sz="1000" b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티스토리 주소 받기 </a:t>
                      </a:r>
                      <a:r>
                        <a:rPr lang="en-US" altLang="ko-KR" sz="1000" b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- </a:t>
                      </a:r>
                    </a:p>
                    <a:p>
                      <a:pPr marL="0" indent="0"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경기권으로 출연했던 어머니 섭외 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>
                        <a:buNone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존재감을 어떻게 살릴지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 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책을 중시 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>
                        <a:buNone/>
                      </a:pP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교보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온라인 판매 중 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유니세프 유산기부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평생을 자식들 뒷바라지 하고 이제는 홀로 남아 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바쁜 건 끝났는데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</a:p>
                    <a:p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다 받쳤는데 이제는 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엄마는 위한 따뜻한 위로 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자식들을 위해 몸 받쳐 있는데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남은 건 아픈 몸 밖에 없어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양아들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컨셉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강성연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우희진 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감동적인 산골 이야기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hlinkClick r:id="rId3"/>
                        </a:rPr>
                        <a:t>https://www.youtube.com/watch?v=U0OEIJWSRuA&amp;list=PLRwfZsTaN3Tmkzqbw3Y1ZYqCYvhA-Ux1x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https://www.youtube.com/watch?v=mg276VjvwOY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89452685"/>
                  </a:ext>
                </a:extLst>
              </a:tr>
            </a:tbl>
          </a:graphicData>
        </a:graphic>
      </p:graphicFrame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095484C5-975D-284A-9AAE-C5092BB6DD86}"/>
              </a:ext>
            </a:extLst>
          </p:cNvPr>
          <p:cNvSpPr/>
          <p:nvPr/>
        </p:nvSpPr>
        <p:spPr>
          <a:xfrm>
            <a:off x="343989" y="352697"/>
            <a:ext cx="9218022" cy="63050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/>
              <a:t>2</a:t>
            </a:r>
            <a:r>
              <a:rPr lang="ko-KR" altLang="en-US" sz="3200" dirty="0"/>
              <a:t>안</a:t>
            </a:r>
            <a:endParaRPr lang="en-US" altLang="ko-KR" sz="3200" dirty="0"/>
          </a:p>
          <a:p>
            <a:pPr algn="ctr"/>
            <a:endParaRPr lang="en-US" altLang="ko-KR" sz="3200" dirty="0"/>
          </a:p>
          <a:p>
            <a:pPr algn="ctr"/>
            <a:r>
              <a:rPr lang="en-US" altLang="ko-KR" dirty="0"/>
              <a:t> -</a:t>
            </a:r>
            <a:r>
              <a:rPr lang="ko-KR" altLang="en-US" dirty="0"/>
              <a:t>엄마 시점</a:t>
            </a:r>
            <a:r>
              <a:rPr lang="en-US" altLang="ko-KR" dirty="0"/>
              <a:t>-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26760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57">
            <a:extLst>
              <a:ext uri="{FF2B5EF4-FFF2-40B4-BE49-F238E27FC236}">
                <a16:creationId xmlns:a16="http://schemas.microsoft.com/office/drawing/2014/main" xmlns="" id="{70A33793-EA6E-42DE-972C-6A00ECE6F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26" y="0"/>
            <a:ext cx="196643" cy="32618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1pPr>
            <a:lvl2pPr marL="742950" indent="-28575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2pPr>
            <a:lvl3pPr marL="11430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3pPr>
            <a:lvl4pPr marL="16002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4pPr>
            <a:lvl5pPr marL="20574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9pPr>
          </a:lstStyle>
          <a:p>
            <a:pPr eaLnBrk="1" hangingPunct="1"/>
            <a:endParaRPr lang="ko-KR" altLang="en-US" sz="482" dirty="0">
              <a:latin typeface="+mn-lt"/>
            </a:endParaRPr>
          </a:p>
        </p:txBody>
      </p:sp>
      <p:sp>
        <p:nvSpPr>
          <p:cNvPr id="14" name="Rectangle 1158">
            <a:extLst>
              <a:ext uri="{FF2B5EF4-FFF2-40B4-BE49-F238E27FC236}">
                <a16:creationId xmlns:a16="http://schemas.microsoft.com/office/drawing/2014/main" xmlns="" id="{01F72BAD-610B-481F-A7B4-B24DA8E7A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6184"/>
            <a:ext cx="9906000" cy="9182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anchor="ctr"/>
          <a:lstStyle>
            <a:lvl1pPr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1pPr>
            <a:lvl2pPr marL="742950" indent="-28575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2pPr>
            <a:lvl3pPr marL="11430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3pPr>
            <a:lvl4pPr marL="16002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4pPr>
            <a:lvl5pPr marL="20574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9pPr>
          </a:lstStyle>
          <a:p>
            <a:pPr eaLnBrk="1" hangingPunct="1"/>
            <a:endParaRPr lang="ko-KR" altLang="en-US" sz="482">
              <a:latin typeface="+mn-lt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708765"/>
              </p:ext>
            </p:extLst>
          </p:nvPr>
        </p:nvGraphicFramePr>
        <p:xfrm>
          <a:off x="286265" y="440664"/>
          <a:ext cx="9314936" cy="619532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71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481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54834">
                  <a:extLst>
                    <a:ext uri="{9D8B030D-6E8A-4147-A177-3AD203B41FA5}">
                      <a16:colId xmlns:a16="http://schemas.microsoft.com/office/drawing/2014/main" xmlns="" val="3042552067"/>
                    </a:ext>
                  </a:extLst>
                </a:gridCol>
                <a:gridCol w="2854834">
                  <a:extLst>
                    <a:ext uri="{9D8B030D-6E8A-4147-A177-3AD203B41FA5}">
                      <a16:colId xmlns:a16="http://schemas.microsoft.com/office/drawing/2014/main" xmlns="" val="3854033550"/>
                    </a:ext>
                  </a:extLst>
                </a:gridCol>
              </a:tblGrid>
              <a:tr h="291534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영상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자막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오디오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6910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01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빨래 정리하는 할머니 모습 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나물 다듬는 모습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할머니 쪽으로 천천히 클로즈업 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할머니 표정 클로즈업 </a:t>
                      </a:r>
                      <a:endParaRPr lang="en-US" altLang="ko-KR" sz="1000" dirty="0" smtClean="0">
                        <a:latin typeface="+mn-ea"/>
                        <a:ea typeface="+mn-ea"/>
                      </a:endParaRPr>
                    </a:p>
                    <a:p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엄마</a:t>
                      </a:r>
                      <a:r>
                        <a:rPr lang="en-US" altLang="ko-KR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이젠 </a:t>
                      </a:r>
                      <a:r>
                        <a:rPr lang="ko-KR" altLang="en-US" sz="1000" b="0" i="0" kern="1200" dirty="0" err="1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울지마</a:t>
                      </a:r>
                      <a:r>
                        <a:rPr lang="ko-KR" alt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왼쪽 위 고정</a:t>
                      </a:r>
                      <a:r>
                        <a:rPr lang="en-US" altLang="ko-KR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endParaRPr lang="en-US" altLang="ko-KR" sz="1000" b="1" dirty="0"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b="1" dirty="0">
                          <a:latin typeface="+mn-ea"/>
                          <a:ea typeface="+mn-ea"/>
                        </a:rPr>
                        <a:t>“</a:t>
                      </a:r>
                      <a:r>
                        <a:rPr lang="ko-KR" altLang="en-US" sz="1000" b="1" dirty="0">
                          <a:latin typeface="+mn-ea"/>
                          <a:ea typeface="+mn-ea"/>
                        </a:rPr>
                        <a:t>엄마라는 이름으로</a:t>
                      </a:r>
                      <a:r>
                        <a:rPr lang="en-US" altLang="ko-KR" sz="1000" b="1" dirty="0">
                          <a:latin typeface="+mn-ea"/>
                          <a:ea typeface="+mn-ea"/>
                        </a:rPr>
                        <a:t>”</a:t>
                      </a:r>
                    </a:p>
                    <a:p>
                      <a:r>
                        <a:rPr lang="ko-KR" altLang="en-US" sz="1000" b="1" dirty="0">
                          <a:latin typeface="+mn-ea"/>
                          <a:ea typeface="+mn-ea"/>
                        </a:rPr>
                        <a:t>평생 자식밖에 몰라서</a:t>
                      </a:r>
                      <a:endParaRPr lang="en-US" altLang="ko-KR" sz="1000" b="1" dirty="0">
                        <a:latin typeface="+mn-ea"/>
                        <a:ea typeface="+mn-ea"/>
                      </a:endParaRPr>
                    </a:p>
                    <a:p>
                      <a:r>
                        <a:rPr lang="ko-KR" altLang="en-US" sz="1000" b="1" dirty="0">
                          <a:latin typeface="+mn-ea"/>
                          <a:ea typeface="+mn-ea"/>
                        </a:rPr>
                        <a:t>아프다 소리 한번 못하고 </a:t>
                      </a:r>
                      <a:endParaRPr lang="en-US" altLang="ko-KR" sz="1000" b="1" dirty="0">
                        <a:latin typeface="+mn-ea"/>
                        <a:ea typeface="+mn-ea"/>
                      </a:endParaRPr>
                    </a:p>
                    <a:p>
                      <a:r>
                        <a:rPr lang="ko-KR" altLang="en-US" sz="1000" b="1" dirty="0">
                          <a:latin typeface="+mn-ea"/>
                          <a:ea typeface="+mn-ea"/>
                        </a:rPr>
                        <a:t>번듯한 치료 한번 못 받았어요</a:t>
                      </a:r>
                      <a:endParaRPr lang="en-US" altLang="ko-KR" sz="10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000" b="0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b="0" dirty="0">
                          <a:latin typeface="+mn-ea"/>
                          <a:ea typeface="+mn-ea"/>
                        </a:rPr>
                        <a:t>잔잔한</a:t>
                      </a:r>
                      <a:r>
                        <a:rPr lang="en-US" altLang="ko-KR" sz="1000" b="0" dirty="0">
                          <a:latin typeface="+mn-ea"/>
                          <a:ea typeface="+mn-ea"/>
                        </a:rPr>
                        <a:t>BGM)</a:t>
                      </a:r>
                    </a:p>
                    <a:p>
                      <a:r>
                        <a:rPr lang="en-US" altLang="ko-KR" sz="1000" b="0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b="0" dirty="0">
                          <a:latin typeface="+mn-ea"/>
                          <a:ea typeface="+mn-ea"/>
                        </a:rPr>
                        <a:t>모델 멘트</a:t>
                      </a:r>
                      <a:r>
                        <a:rPr lang="en-US" altLang="ko-KR" sz="1000" b="0" dirty="0"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endParaRPr lang="en-US" altLang="ko-KR" sz="1000" b="0" dirty="0">
                        <a:latin typeface="+mn-ea"/>
                        <a:ea typeface="+mn-ea"/>
                      </a:endParaRPr>
                    </a:p>
                    <a:p>
                      <a:r>
                        <a:rPr lang="ko-KR" altLang="en-US" sz="1000" b="0" dirty="0">
                          <a:latin typeface="+mn-ea"/>
                          <a:ea typeface="+mn-ea"/>
                        </a:rPr>
                        <a:t>평생 자식밖에 몰라서</a:t>
                      </a:r>
                      <a:endParaRPr lang="en-US" altLang="ko-KR" sz="1000" b="0" dirty="0">
                        <a:latin typeface="+mn-ea"/>
                        <a:ea typeface="+mn-ea"/>
                      </a:endParaRPr>
                    </a:p>
                    <a:p>
                      <a:r>
                        <a:rPr lang="ko-KR" altLang="en-US" sz="1000" b="0" dirty="0">
                          <a:latin typeface="+mn-ea"/>
                          <a:ea typeface="+mn-ea"/>
                        </a:rPr>
                        <a:t>아프다 소리 한번 못하고 </a:t>
                      </a:r>
                      <a:endParaRPr lang="en-US" altLang="ko-KR" sz="1000" b="0" dirty="0">
                        <a:latin typeface="+mn-ea"/>
                        <a:ea typeface="+mn-ea"/>
                      </a:endParaRPr>
                    </a:p>
                    <a:p>
                      <a:r>
                        <a:rPr lang="ko-KR" altLang="en-US" sz="1000" b="0" dirty="0">
                          <a:latin typeface="+mn-ea"/>
                          <a:ea typeface="+mn-ea"/>
                        </a:rPr>
                        <a:t>번듯한 치료 한번 못 받았어요</a:t>
                      </a:r>
                      <a:endParaRPr lang="en-US" altLang="ko-KR" sz="1000" b="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5073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02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밝은 햇살 비추는 모습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손 어루만지는 모습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원장님 옆 모습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엄마</a:t>
                      </a:r>
                      <a:r>
                        <a:rPr lang="en-US" altLang="ko-KR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이젠 </a:t>
                      </a:r>
                      <a:r>
                        <a:rPr lang="ko-KR" altLang="en-US" sz="1000" b="0" i="0" kern="1200" dirty="0" err="1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울지마</a:t>
                      </a:r>
                      <a:r>
                        <a:rPr lang="ko-KR" alt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왼쪽 위 고정</a:t>
                      </a:r>
                      <a:r>
                        <a:rPr lang="en-US" altLang="ko-KR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그런 저에게 희망이 찾아왔습니다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이 멀리 </a:t>
                      </a: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산골까지요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 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+ “</a:t>
                      </a: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엄마</a:t>
                      </a:r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제가 늦었죠</a:t>
                      </a:r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?”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   “</a:t>
                      </a: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엄마</a:t>
                      </a:r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이젠 </a:t>
                      </a:r>
                      <a:r>
                        <a:rPr lang="ko-KR" altLang="en-US" sz="1000" b="1" dirty="0" err="1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울지마세요</a:t>
                      </a:r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”</a:t>
                      </a:r>
                      <a:endParaRPr lang="en-US" altLang="ko-KR" sz="10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그런 저에게 희망이 찾아왔습니다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이 멀리 </a:t>
                      </a: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산골까지요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 </a:t>
                      </a:r>
                      <a:endParaRPr lang="en-US" altLang="ko-KR" sz="10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+ “</a:t>
                      </a: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엄마</a:t>
                      </a:r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제가 늦었죠</a:t>
                      </a:r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?”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   “</a:t>
                      </a: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엄마</a:t>
                      </a:r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이젠 </a:t>
                      </a:r>
                      <a:r>
                        <a:rPr lang="ko-KR" altLang="en-US" sz="1000" b="1" dirty="0" err="1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울지마세요</a:t>
                      </a:r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49167273"/>
                  </a:ext>
                </a:extLst>
              </a:tr>
              <a:tr h="116910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03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의자에 앉아 글 쓰는 원장님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풀샷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표정 클로즈업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종이에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‘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엄마 이젠 울지 마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’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라고 적고 있는 모습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엄마</a:t>
                      </a:r>
                      <a:r>
                        <a:rPr lang="en-US" altLang="ko-KR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이젠 </a:t>
                      </a:r>
                      <a:r>
                        <a:rPr lang="ko-KR" altLang="en-US" sz="1000" b="0" i="0" kern="1200" dirty="0" err="1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울지마</a:t>
                      </a:r>
                      <a:r>
                        <a:rPr lang="ko-KR" alt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왼쪽 위 고정</a:t>
                      </a:r>
                      <a:r>
                        <a:rPr lang="en-US" altLang="ko-KR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치료를 넘어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따뜻한 위로와 희망을 열어준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휴먼다큐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&lt;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마냥 </a:t>
                      </a: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이쁜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우리 맘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어머니들의 인생에</a:t>
                      </a:r>
                      <a:endParaRPr lang="en-US" altLang="ko-KR" sz="1000" b="1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치료를 넘어 따뜻한 희망을 주고 싶었습니다</a:t>
                      </a:r>
                      <a:endParaRPr lang="en-US" altLang="ko-KR" sz="10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53672037"/>
                  </a:ext>
                </a:extLst>
              </a:tr>
              <a:tr h="115742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04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책상에 놓인 도서 클로즈업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책 여러 권 뷰티 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강남 </a:t>
                      </a: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메드렉스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병원 대표원장 </a:t>
                      </a: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양혁재의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i="0" kern="1200" dirty="0" err="1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기적같은</a:t>
                      </a:r>
                      <a:r>
                        <a:rPr lang="ko-KR" altLang="en-US" sz="1000" b="1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나눔 이야기 </a:t>
                      </a:r>
                      <a:endParaRPr lang="en-US" altLang="ko-KR" sz="1000" b="1" i="0" kern="1200" dirty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의사아들</a:t>
                      </a:r>
                      <a:r>
                        <a:rPr lang="en-US" altLang="ko-KR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b="0" i="0" kern="1200" dirty="0" err="1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양혁재</a:t>
                      </a:r>
                      <a:r>
                        <a:rPr lang="ko-KR" alt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원장이</a:t>
                      </a:r>
                      <a:r>
                        <a:rPr lang="en-US" altLang="ko-KR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엄마들에게 선물한</a:t>
                      </a:r>
                      <a:endParaRPr lang="en-US" altLang="ko-KR" sz="1000" b="0" i="0" kern="1200" dirty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kern="1200" dirty="0" err="1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기적같은</a:t>
                      </a:r>
                      <a:r>
                        <a:rPr lang="ko-KR" alt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나눔 이야기 </a:t>
                      </a:r>
                      <a:endParaRPr lang="en-US" altLang="ko-KR" sz="1000" b="0" i="0" kern="1200" dirty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kern="1200" dirty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14984410"/>
                  </a:ext>
                </a:extLst>
              </a:tr>
              <a:tr h="115742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05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그래픽으로 도서 모습에 자막 강조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잔잔한 일기처럼 진솔한 삶이 담긴 책 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엄마</a:t>
                      </a:r>
                      <a:r>
                        <a:rPr lang="en-US" altLang="ko-KR" sz="1000" b="1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00" b="1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이젠 </a:t>
                      </a:r>
                      <a:r>
                        <a:rPr lang="ko-KR" altLang="en-US" sz="1000" b="1" i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울지마</a:t>
                      </a:r>
                      <a:endParaRPr lang="en-US" altLang="ko-KR" sz="1000" b="1" i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지금 서점에서 만나보세요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 </a:t>
                      </a:r>
                      <a:endParaRPr lang="ko-KR" altLang="en-US" sz="1000" b="1" i="0" kern="1200" dirty="0" err="1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정형외과 전문의 </a:t>
                      </a:r>
                      <a:r>
                        <a:rPr lang="ko-KR" altLang="en-US" sz="800" b="1" i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양혁재</a:t>
                      </a:r>
                      <a:r>
                        <a:rPr lang="ko-KR" altLang="en-US" sz="800" b="1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원장의</a:t>
                      </a:r>
                      <a:endParaRPr lang="en-US" altLang="ko-KR" sz="800" b="1" i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 </a:t>
                      </a:r>
                      <a:r>
                        <a:rPr lang="ko-KR" altLang="en-US" sz="800" b="1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방송에서 못다한 이야기 </a:t>
                      </a:r>
                      <a:endParaRPr lang="en-US" altLang="ko-KR" sz="800" b="1" i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감동 에세이 </a:t>
                      </a:r>
                      <a:r>
                        <a:rPr lang="en-US" altLang="ko-KR" sz="1000" b="0" i="0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&lt;</a:t>
                      </a:r>
                      <a:r>
                        <a:rPr lang="ko-KR" altLang="en-US" sz="1000" b="0" i="0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엄마</a:t>
                      </a:r>
                      <a:r>
                        <a:rPr lang="en-US" altLang="ko-KR" sz="1000" b="0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00" b="0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이젠 </a:t>
                      </a:r>
                      <a:r>
                        <a:rPr lang="ko-KR" altLang="en-US" sz="1000" b="0" i="0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울지마</a:t>
                      </a:r>
                      <a:r>
                        <a:rPr lang="en-US" altLang="ko-KR" sz="1000" b="0" i="0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&gt;</a:t>
                      </a:r>
                      <a:endParaRPr lang="en-US" altLang="ko-KR" sz="1000" b="0" i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지금 서점에서 만나보세요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 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69416614"/>
                  </a:ext>
                </a:extLst>
              </a:tr>
            </a:tbl>
          </a:graphicData>
        </a:graphic>
      </p:graphicFrame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C0797D37-ABD3-45BD-9E7C-28EC62B2DFE1}"/>
              </a:ext>
            </a:extLst>
          </p:cNvPr>
          <p:cNvSpPr/>
          <p:nvPr/>
        </p:nvSpPr>
        <p:spPr>
          <a:xfrm>
            <a:off x="431329" y="9895"/>
            <a:ext cx="349486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1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</a:t>
            </a:r>
            <a:r>
              <a:rPr lang="ko-KR" altLang="en-US" sz="1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엄마</a:t>
            </a:r>
            <a:r>
              <a:rPr lang="en-US" altLang="ko-KR" sz="1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ko-KR" altLang="en-US" sz="1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이젠 </a:t>
            </a:r>
            <a:r>
              <a:rPr lang="ko-KR" altLang="en-US" sz="1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울지마</a:t>
            </a:r>
            <a:r>
              <a:rPr lang="ko-KR" altLang="en-US" sz="1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ko-KR" sz="1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</a:t>
            </a:r>
            <a:r>
              <a:rPr lang="ko-KR" altLang="en-US" sz="1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초 </a:t>
            </a:r>
            <a:r>
              <a:rPr lang="en-US" altLang="ko-KR" sz="1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</a:t>
            </a:r>
            <a:r>
              <a:rPr lang="ko-KR" altLang="en-US" sz="1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엄마 시점</a:t>
            </a:r>
            <a:endParaRPr lang="en-US" altLang="ko-KR" sz="1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A243284A-BEED-9C7F-9E53-9757E9E8E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954" y="2699726"/>
            <a:ext cx="859713" cy="45391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E4D05B4B-ACA8-6FB8-1272-5C72836AB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9328" y="2702081"/>
            <a:ext cx="843449" cy="45982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5181A40A-9FE3-0306-2B6F-8A0FBAB60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2777" y="2690936"/>
            <a:ext cx="895522" cy="47262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D7E52C4A-EC60-287D-DF79-7F8B472B92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6636" y="4964371"/>
            <a:ext cx="971663" cy="50741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7C5BC2C4-27D5-0811-2AC0-69A9C11457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9954" y="3856240"/>
            <a:ext cx="859713" cy="45134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E677CBA6-CBAA-EDA3-32C8-3F5D391DA6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0931" y="3857920"/>
            <a:ext cx="859713" cy="44966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07A40263-D71C-C038-6D74-2EC63446C8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0644" y="3856240"/>
            <a:ext cx="863789" cy="45134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C0B82220-DA49-9687-11E1-90BFFB1177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2770" y="6094477"/>
            <a:ext cx="971663" cy="5090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8" y="1271587"/>
            <a:ext cx="1021025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263" y="1271587"/>
            <a:ext cx="1022867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297" y="1271587"/>
            <a:ext cx="1022258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직사각형 19"/>
          <p:cNvSpPr/>
          <p:nvPr/>
        </p:nvSpPr>
        <p:spPr>
          <a:xfrm>
            <a:off x="175101" y="6603505"/>
            <a:ext cx="621665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latinLnBrk="1">
              <a:defRPr/>
            </a:pPr>
            <a:r>
              <a:rPr lang="en-US" altLang="ko-KR" sz="1300" b="1" dirty="0" smtClean="0">
                <a:solidFill>
                  <a:srgbClr val="FF0000"/>
                </a:solidFill>
                <a:latin typeface="+mn-ea"/>
              </a:rPr>
              <a:t>“</a:t>
            </a:r>
            <a:r>
              <a:rPr lang="ko-KR" altLang="en-US" sz="1300" b="1" dirty="0" smtClean="0">
                <a:solidFill>
                  <a:srgbClr val="FF0000"/>
                </a:solidFill>
                <a:latin typeface="+mn-ea"/>
              </a:rPr>
              <a:t>어머니</a:t>
            </a:r>
            <a:r>
              <a:rPr lang="en-US" altLang="ko-KR" sz="1300" b="1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300" b="1" dirty="0" smtClean="0">
                <a:solidFill>
                  <a:srgbClr val="FF0000"/>
                </a:solidFill>
                <a:latin typeface="+mn-ea"/>
              </a:rPr>
              <a:t>다리가 나으면 제일 먼저 뭐 하고 싶으세요</a:t>
            </a:r>
            <a:r>
              <a:rPr lang="en-US" altLang="ko-KR" sz="1300" b="1" dirty="0" smtClean="0">
                <a:solidFill>
                  <a:srgbClr val="FF0000"/>
                </a:solidFill>
                <a:latin typeface="+mn-ea"/>
              </a:rPr>
              <a:t>?” – </a:t>
            </a:r>
            <a:r>
              <a:rPr lang="ko-KR" altLang="en-US" sz="1300" b="1" dirty="0" smtClean="0">
                <a:solidFill>
                  <a:srgbClr val="FF0000"/>
                </a:solidFill>
                <a:latin typeface="+mn-ea"/>
              </a:rPr>
              <a:t>들어갈 자리 있을까요</a:t>
            </a:r>
            <a:r>
              <a:rPr lang="en-US" altLang="ko-KR" sz="1300" b="1" dirty="0" smtClean="0">
                <a:solidFill>
                  <a:srgbClr val="FF0000"/>
                </a:solidFill>
                <a:latin typeface="+mn-ea"/>
              </a:rPr>
              <a:t>?</a:t>
            </a:r>
            <a:endParaRPr lang="en-US" altLang="ko-KR" sz="13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16708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57">
            <a:extLst>
              <a:ext uri="{FF2B5EF4-FFF2-40B4-BE49-F238E27FC236}">
                <a16:creationId xmlns:a16="http://schemas.microsoft.com/office/drawing/2014/main" xmlns="" id="{70A33793-EA6E-42DE-972C-6A00ECE6F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26" y="0"/>
            <a:ext cx="196643" cy="32618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1pPr>
            <a:lvl2pPr marL="742950" indent="-28575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2pPr>
            <a:lvl3pPr marL="11430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3pPr>
            <a:lvl4pPr marL="16002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4pPr>
            <a:lvl5pPr marL="20574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9pPr>
          </a:lstStyle>
          <a:p>
            <a:pPr eaLnBrk="1" hangingPunct="1"/>
            <a:endParaRPr lang="ko-KR" altLang="en-US" sz="482" dirty="0">
              <a:latin typeface="+mn-lt"/>
            </a:endParaRPr>
          </a:p>
        </p:txBody>
      </p:sp>
      <p:sp>
        <p:nvSpPr>
          <p:cNvPr id="14" name="Rectangle 1158">
            <a:extLst>
              <a:ext uri="{FF2B5EF4-FFF2-40B4-BE49-F238E27FC236}">
                <a16:creationId xmlns:a16="http://schemas.microsoft.com/office/drawing/2014/main" xmlns="" id="{01F72BAD-610B-481F-A7B4-B24DA8E7A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6184"/>
            <a:ext cx="9906000" cy="9182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anchor="ctr"/>
          <a:lstStyle>
            <a:lvl1pPr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1pPr>
            <a:lvl2pPr marL="742950" indent="-28575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2pPr>
            <a:lvl3pPr marL="11430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3pPr>
            <a:lvl4pPr marL="16002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4pPr>
            <a:lvl5pPr marL="2057400" indent="-228600" eaLnBrk="0" hangingPunct="0"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kumimoji="1" sz="1200" u="sng">
                <a:solidFill>
                  <a:schemeClr val="tx1"/>
                </a:solidFill>
                <a:latin typeface="가는둥근제목체" pitchFamily="18" charset="-127"/>
                <a:ea typeface="가는둥근제목체" pitchFamily="18" charset="-127"/>
              </a:defRPr>
            </a:lvl9pPr>
          </a:lstStyle>
          <a:p>
            <a:pPr eaLnBrk="1" hangingPunct="1"/>
            <a:endParaRPr lang="ko-KR" altLang="en-US" sz="482">
              <a:latin typeface="+mn-lt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878813"/>
              </p:ext>
            </p:extLst>
          </p:nvPr>
        </p:nvGraphicFramePr>
        <p:xfrm>
          <a:off x="286265" y="440664"/>
          <a:ext cx="9314936" cy="388047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71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481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54834">
                  <a:extLst>
                    <a:ext uri="{9D8B030D-6E8A-4147-A177-3AD203B41FA5}">
                      <a16:colId xmlns:a16="http://schemas.microsoft.com/office/drawing/2014/main" xmlns="" val="3042552067"/>
                    </a:ext>
                  </a:extLst>
                </a:gridCol>
                <a:gridCol w="2854834">
                  <a:extLst>
                    <a:ext uri="{9D8B030D-6E8A-4147-A177-3AD203B41FA5}">
                      <a16:colId xmlns:a16="http://schemas.microsoft.com/office/drawing/2014/main" xmlns="" val="3854033550"/>
                    </a:ext>
                  </a:extLst>
                </a:gridCol>
              </a:tblGrid>
              <a:tr h="291534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영상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자막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오디오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6910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01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빨래 정리하는 할머니 모습 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나물 다듬는 모습</a:t>
                      </a:r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할머니 쪽으로 천천히 클로즈업 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r>
                        <a:rPr lang="en-US" altLang="ko-KR" sz="1000" dirty="0"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할머니 표정 클로즈업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엄마</a:t>
                      </a:r>
                      <a:r>
                        <a:rPr lang="en-US" altLang="ko-KR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이젠 </a:t>
                      </a:r>
                      <a:r>
                        <a:rPr lang="ko-KR" altLang="en-US" sz="1000" b="0" i="0" kern="1200" dirty="0" err="1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울지마</a:t>
                      </a:r>
                      <a:r>
                        <a:rPr lang="ko-KR" alt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왼쪽 위 고정</a:t>
                      </a:r>
                      <a:r>
                        <a:rPr lang="en-US" altLang="ko-KR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endParaRPr lang="en-US" altLang="ko-KR" sz="1000" b="1" dirty="0">
                        <a:latin typeface="+mn-ea"/>
                        <a:ea typeface="+mn-ea"/>
                      </a:endParaRPr>
                    </a:p>
                    <a:p>
                      <a:r>
                        <a:rPr lang="ko-KR" altLang="en-US" sz="1000" b="1" dirty="0">
                          <a:latin typeface="+mn-ea"/>
                          <a:ea typeface="+mn-ea"/>
                        </a:rPr>
                        <a:t>평생 자식밖에 몰라서</a:t>
                      </a:r>
                      <a:endParaRPr lang="en-US" altLang="ko-KR" sz="1000" b="1" dirty="0">
                        <a:latin typeface="+mn-ea"/>
                        <a:ea typeface="+mn-ea"/>
                      </a:endParaRPr>
                    </a:p>
                    <a:p>
                      <a:r>
                        <a:rPr lang="ko-KR" altLang="en-US" sz="1000" b="1" dirty="0">
                          <a:latin typeface="+mn-ea"/>
                          <a:ea typeface="+mn-ea"/>
                        </a:rPr>
                        <a:t>아프다 소리 한번 못하고 </a:t>
                      </a:r>
                      <a:endParaRPr lang="en-US" altLang="ko-KR" sz="1000" b="1" dirty="0">
                        <a:latin typeface="+mn-ea"/>
                        <a:ea typeface="+mn-ea"/>
                      </a:endParaRPr>
                    </a:p>
                    <a:p>
                      <a:r>
                        <a:rPr lang="ko-KR" altLang="en-US" sz="1000" b="1" dirty="0">
                          <a:latin typeface="+mn-ea"/>
                          <a:ea typeface="+mn-ea"/>
                        </a:rPr>
                        <a:t>번듯한 치료 한번 못 받았어요</a:t>
                      </a:r>
                      <a:endParaRPr lang="en-US" altLang="ko-KR" sz="10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000" b="0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b="0" dirty="0">
                          <a:latin typeface="+mn-ea"/>
                          <a:ea typeface="+mn-ea"/>
                        </a:rPr>
                        <a:t>잔잔한</a:t>
                      </a:r>
                      <a:r>
                        <a:rPr lang="en-US" altLang="ko-KR" sz="1000" b="0" dirty="0">
                          <a:latin typeface="+mn-ea"/>
                          <a:ea typeface="+mn-ea"/>
                        </a:rPr>
                        <a:t>BGM)</a:t>
                      </a:r>
                    </a:p>
                    <a:p>
                      <a:r>
                        <a:rPr lang="en-US" altLang="ko-KR" sz="1000" b="0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b="0" dirty="0">
                          <a:latin typeface="+mn-ea"/>
                          <a:ea typeface="+mn-ea"/>
                        </a:rPr>
                        <a:t>모델 멘트</a:t>
                      </a:r>
                      <a:r>
                        <a:rPr lang="en-US" altLang="ko-KR" sz="1000" b="0" dirty="0"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r>
                        <a:rPr lang="ko-KR" altLang="en-US" sz="1000" b="0" dirty="0">
                          <a:latin typeface="+mn-ea"/>
                          <a:ea typeface="+mn-ea"/>
                        </a:rPr>
                        <a:t>평생 자식밖에 몰라서</a:t>
                      </a:r>
                      <a:endParaRPr lang="en-US" altLang="ko-KR" sz="1000" b="0" dirty="0">
                        <a:latin typeface="+mn-ea"/>
                        <a:ea typeface="+mn-ea"/>
                      </a:endParaRPr>
                    </a:p>
                    <a:p>
                      <a:r>
                        <a:rPr lang="ko-KR" altLang="en-US" sz="1000" b="0" dirty="0">
                          <a:latin typeface="+mn-ea"/>
                          <a:ea typeface="+mn-ea"/>
                        </a:rPr>
                        <a:t>아프다 소리 한번 못하고 </a:t>
                      </a:r>
                      <a:endParaRPr lang="en-US" altLang="ko-KR" sz="1000" b="0" dirty="0">
                        <a:latin typeface="+mn-ea"/>
                        <a:ea typeface="+mn-ea"/>
                      </a:endParaRPr>
                    </a:p>
                    <a:p>
                      <a:r>
                        <a:rPr lang="ko-KR" altLang="en-US" sz="1000" b="0" dirty="0">
                          <a:latin typeface="+mn-ea"/>
                          <a:ea typeface="+mn-ea"/>
                        </a:rPr>
                        <a:t>번듯한 치료 한번 못 받았어요</a:t>
                      </a:r>
                      <a:endParaRPr lang="en-US" altLang="ko-KR" sz="1000" b="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5073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02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#</a:t>
                      </a: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책상에 놓인 도서 클로즈업 </a:t>
                      </a:r>
                      <a:endParaRPr kumimoji="0" lang="en-US" altLang="ko-K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#</a:t>
                      </a:r>
                      <a:r>
                        <a:rPr kumimoji="0" lang="ko-KR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책 여러 권 뷰티 </a:t>
                      </a:r>
                      <a:endParaRPr kumimoji="0" lang="en-US" altLang="ko-K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강남 </a:t>
                      </a: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메드렉스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병원 대표원장 </a:t>
                      </a: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양혁재의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i="0" kern="1200" dirty="0" err="1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기적같은</a:t>
                      </a:r>
                      <a:r>
                        <a:rPr lang="ko-KR" altLang="en-US" sz="1000" b="1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나눔 이야기 </a:t>
                      </a:r>
                      <a:endParaRPr lang="en-US" altLang="ko-KR" sz="1000" b="1" i="0" kern="1200" dirty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kern="1200" dirty="0" err="1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의사아들</a:t>
                      </a:r>
                      <a:r>
                        <a:rPr lang="en-US" altLang="ko-KR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b="0" i="0" kern="1200" dirty="0" err="1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양혁재</a:t>
                      </a:r>
                      <a:r>
                        <a:rPr lang="ko-KR" alt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원장이</a:t>
                      </a:r>
                      <a:r>
                        <a:rPr lang="en-US" altLang="ko-KR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엄마들에게 선물한</a:t>
                      </a:r>
                      <a:endParaRPr lang="en-US" altLang="ko-KR" sz="1000" b="0" i="0" kern="1200" dirty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기적같은 나눔 이야기 </a:t>
                      </a:r>
                      <a:endParaRPr lang="en-US" altLang="ko-KR" sz="1000" b="0" i="0" kern="1200" dirty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kern="1200" dirty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49167273"/>
                  </a:ext>
                </a:extLst>
              </a:tr>
              <a:tr h="116910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/>
                        <a:t>03</a:t>
                      </a:r>
                      <a:endParaRPr lang="ko-KR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#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그래픽으로 도서 모습에 자막 강조 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잔잔한 일기처럼 진솔한 삶이 담긴 책 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엄마</a:t>
                      </a:r>
                      <a:r>
                        <a:rPr lang="en-US" altLang="ko-KR" sz="1000" b="1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00" b="1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이젠 </a:t>
                      </a:r>
                      <a:r>
                        <a:rPr lang="ko-KR" altLang="en-US" sz="1000" b="1" i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울지마</a:t>
                      </a:r>
                      <a:endParaRPr lang="en-US" altLang="ko-KR" sz="1000" b="1" i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지금 서점에서 만나보세요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 </a:t>
                      </a:r>
                      <a:endParaRPr lang="ko-KR" altLang="en-US" sz="1000" b="1" i="0" kern="1200" dirty="0" err="1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정형외과 전문의 </a:t>
                      </a:r>
                      <a:r>
                        <a:rPr lang="ko-KR" altLang="en-US" sz="800" b="1" i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양혁재</a:t>
                      </a:r>
                      <a:r>
                        <a:rPr lang="ko-KR" altLang="en-US" sz="800" b="1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원장의</a:t>
                      </a:r>
                      <a:endParaRPr lang="en-US" altLang="ko-KR" sz="800" b="1" i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  </a:t>
                      </a:r>
                      <a:r>
                        <a:rPr lang="ko-KR" altLang="en-US" sz="800" b="1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방송에서 못다한 이야기 </a:t>
                      </a:r>
                      <a:endParaRPr lang="en-US" altLang="ko-KR" sz="800" b="1" i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엄마</a:t>
                      </a:r>
                      <a:r>
                        <a:rPr lang="en-US" altLang="ko-KR" sz="1000" b="0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00" b="0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이젠 </a:t>
                      </a:r>
                      <a:r>
                        <a:rPr lang="ko-KR" altLang="en-US" sz="1000" b="0" i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울지마</a:t>
                      </a:r>
                      <a:endParaRPr lang="en-US" altLang="ko-KR" sz="1000" b="0" i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지금 서점에서 만나보세요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 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53672037"/>
                  </a:ext>
                </a:extLst>
              </a:tr>
            </a:tbl>
          </a:graphicData>
        </a:graphic>
      </p:graphicFrame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C0797D37-ABD3-45BD-9E7C-28EC62B2DFE1}"/>
              </a:ext>
            </a:extLst>
          </p:cNvPr>
          <p:cNvSpPr/>
          <p:nvPr/>
        </p:nvSpPr>
        <p:spPr>
          <a:xfrm>
            <a:off x="431329" y="9895"/>
            <a:ext cx="359906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1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</a:t>
            </a:r>
            <a:r>
              <a:rPr lang="ko-KR" altLang="en-US" sz="1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엄마</a:t>
            </a:r>
            <a:r>
              <a:rPr lang="en-US" altLang="ko-KR" sz="1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ko-KR" altLang="en-US" sz="1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이젠 </a:t>
            </a:r>
            <a:r>
              <a:rPr lang="ko-KR" altLang="en-US" sz="1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울지마</a:t>
            </a:r>
            <a:r>
              <a:rPr lang="ko-KR" altLang="en-US" sz="1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ko-KR" sz="1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</a:t>
            </a:r>
            <a:r>
              <a:rPr lang="ko-KR" altLang="en-US" sz="1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초 </a:t>
            </a:r>
            <a:r>
              <a:rPr lang="en-US" altLang="ko-KR" sz="1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</a:t>
            </a:r>
            <a:r>
              <a:rPr lang="ko-KR" altLang="en-US" sz="1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엄마 시점</a:t>
            </a:r>
            <a:endParaRPr lang="en-US" altLang="ko-KR" sz="1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AA812BB8-0168-557F-775B-AB54CEB98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889" y="1397428"/>
            <a:ext cx="902216" cy="46766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7633B6BC-3D4E-E323-F89C-00D0338C3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6105" y="1397428"/>
            <a:ext cx="889726" cy="46766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6E7738C1-8BF3-0F2A-35A6-790933BE1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5831" y="1397428"/>
            <a:ext cx="895522" cy="47044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5B2BF171-E600-6293-E5FA-025FB1E64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6139" y="2655875"/>
            <a:ext cx="971663" cy="50741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EE545021-8693-039A-DD83-C464883A62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9690" y="3812107"/>
            <a:ext cx="971663" cy="50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58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18096</TotalTime>
  <Words>561</Words>
  <Application>Microsoft Office PowerPoint</Application>
  <PresentationFormat>A4 용지(210x297mm)</PresentationFormat>
  <Paragraphs>149</Paragraphs>
  <Slides>4</Slides>
  <Notes>2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</vt:i4>
      </vt:variant>
    </vt:vector>
  </HeadingPairs>
  <TitlesOfParts>
    <vt:vector size="5" baseType="lpstr">
      <vt:lpstr>Office 테마</vt:lpstr>
      <vt:lpstr>PowerPoint 프레젠테이션</vt:lpstr>
      <vt:lpstr>삭제페이지 –독백으로/ 유튜브 / 자료 받아야 됨 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조땡</dc:creator>
  <cp:lastModifiedBy>MEDREX HOSPITAL</cp:lastModifiedBy>
  <cp:revision>3936</cp:revision>
  <cp:lastPrinted>2023-04-28T10:51:34Z</cp:lastPrinted>
  <dcterms:created xsi:type="dcterms:W3CDTF">2018-08-02T07:05:36Z</dcterms:created>
  <dcterms:modified xsi:type="dcterms:W3CDTF">2024-04-08T01:53:31Z</dcterms:modified>
</cp:coreProperties>
</file>