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59" r:id="rId5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4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25B8B2-E425-B36C-A2C2-E0DA657D7F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D0FECD5-4C3C-DB01-8C52-808FAEA3BA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5309482-BC6D-A49A-D937-AD9B4C6EB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20C8-1FBA-4104-A63D-96899661BBEB}" type="datetimeFigureOut">
              <a:rPr lang="ko-KR" altLang="en-US" smtClean="0"/>
              <a:t>2024-02-27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BA4185B-6F6E-13A3-812F-E590B25A9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BD8F37B-CD5A-F37C-4D16-C8D77D6C2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AB0A-D918-4C8C-9F3C-1FB55A3CA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5818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FB0DE2-22A5-A0CD-AA67-D9A8A02BB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B82C4A8-EF45-71E1-8B6B-39D57B862B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0C3DD48-CB0E-B914-C64B-A3226D596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20C8-1FBA-4104-A63D-96899661BBEB}" type="datetimeFigureOut">
              <a:rPr lang="ko-KR" altLang="en-US" smtClean="0"/>
              <a:t>2024-02-27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69DA7A-9ED4-3FBA-5747-2653EB0B1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86CAC7C-CA93-DF0A-072A-B6181E379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AB0A-D918-4C8C-9F3C-1FB55A3CA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3963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14035DB-F82B-AF71-E4B4-E43796549D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686EE2B-A879-9D22-72E4-BC1E5FFC8A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D4ECB4A-A2F2-F136-137C-1D2600754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20C8-1FBA-4104-A63D-96899661BBEB}" type="datetimeFigureOut">
              <a:rPr lang="ko-KR" altLang="en-US" smtClean="0"/>
              <a:t>2024-02-27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A53BE11-8C88-19FC-D1E7-7FE5982DA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AFCB750-FB62-F832-9A28-15097D2F8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AB0A-D918-4C8C-9F3C-1FB55A3CA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062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91095B6-17D3-516C-D6D6-7DC2C2435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762832E-2BB6-B9AA-20C1-637F937F6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31DD7B0-6804-E0B0-FCD7-9BC8458F4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20C8-1FBA-4104-A63D-96899661BBEB}" type="datetimeFigureOut">
              <a:rPr lang="ko-KR" altLang="en-US" smtClean="0"/>
              <a:t>2024-02-27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3ECBFD-95A7-D7F8-44F1-37C864D08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D56B0DE-C248-5559-9E38-F373E2884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AB0A-D918-4C8C-9F3C-1FB55A3CA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85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F81B84-32CA-7180-08B2-C979E54AF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98952F6-911D-9FD7-AFE8-89D3CEBB1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0EA5020-FF4F-4948-0946-CC8A44FFB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20C8-1FBA-4104-A63D-96899661BBEB}" type="datetimeFigureOut">
              <a:rPr lang="ko-KR" altLang="en-US" smtClean="0"/>
              <a:t>2024-02-27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925482D-AB6E-DD88-24AD-7DA8171E3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D8900F8-EEEE-D714-30C4-06D1701B5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AB0A-D918-4C8C-9F3C-1FB55A3CA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9768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8833B1-D84A-84E8-5371-9FF582A13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7ED80E1-45F5-CCF3-ED93-4EF9ED1529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FB17BD8-23FE-CEFA-8C18-EE130CC35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4285C57-015E-6E06-ADF4-CC74582E7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20C8-1FBA-4104-A63D-96899661BBEB}" type="datetimeFigureOut">
              <a:rPr lang="ko-KR" altLang="en-US" smtClean="0"/>
              <a:t>2024-02-27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250F4B-722F-5F9F-54CB-E1EBBAEA5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BB7F7D7-AB47-DCCC-C7C6-48C73704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AB0A-D918-4C8C-9F3C-1FB55A3CA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322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708FD5F-F5EF-FC98-4761-A37824AB3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9C8FDF0-2463-BF28-6BC1-2B61A7DD4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5785D09-CFD3-E3DE-653D-5060A72EB0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CBF2E254-738E-0654-144B-DE1274BD6C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4FAF6B8-440E-C6C9-0617-D0D215E098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441D1C1-99DB-8F29-AC2F-0F39BF9E3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20C8-1FBA-4104-A63D-96899661BBEB}" type="datetimeFigureOut">
              <a:rPr lang="ko-KR" altLang="en-US" smtClean="0"/>
              <a:t>2024-02-27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D960160-79E0-5A15-B555-F496A1389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859EE2A-7495-1855-6F9F-2D82AF47E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AB0A-D918-4C8C-9F3C-1FB55A3CA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3427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D8F618-F7E5-40F4-E551-DBB5B1B58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27B3A05-6495-9E9F-AF1F-8D6F8BBEC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20C8-1FBA-4104-A63D-96899661BBEB}" type="datetimeFigureOut">
              <a:rPr lang="ko-KR" altLang="en-US" smtClean="0"/>
              <a:t>2024-02-27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6F4F1B9-A11B-5485-7DF1-319CA093E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969DE3E-D535-45B2-EF27-AD03A64DA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AB0A-D918-4C8C-9F3C-1FB55A3CA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15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9414243-8001-06EF-6FE4-2DE642012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20C8-1FBA-4104-A63D-96899661BBEB}" type="datetimeFigureOut">
              <a:rPr lang="ko-KR" altLang="en-US" smtClean="0"/>
              <a:t>2024-02-27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0E5D8D41-8659-A70C-C62C-A4EEE5CDC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ABEC809-DDC1-264B-EE71-0A82B28DC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AB0A-D918-4C8C-9F3C-1FB55A3CA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743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C5EA92-B011-780E-4254-8587C335C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4930CC8-70AE-7545-A9F7-91FB57047B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8249E557-E6B5-F2B6-F2CA-6DDD2D0B33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D65CDC2-91DE-CC39-0A7E-4F50C166D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20C8-1FBA-4104-A63D-96899661BBEB}" type="datetimeFigureOut">
              <a:rPr lang="ko-KR" altLang="en-US" smtClean="0"/>
              <a:t>2024-02-27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1C3C8FD-1C6E-A223-C966-3898FAC8A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BE3330B-0952-356A-2B4E-4E78DE6CA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AB0A-D918-4C8C-9F3C-1FB55A3CA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37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817C43C-AD31-FF46-F5F9-EE4E803B6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420A67-962A-956D-4C00-DE205369D1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B903C98-9C21-3803-8ED8-46C7367BCA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C2F7026-E7DD-DBF4-9029-43ED6C5A4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720C8-1FBA-4104-A63D-96899661BBEB}" type="datetimeFigureOut">
              <a:rPr lang="ko-KR" altLang="en-US" smtClean="0"/>
              <a:t>2024-02-27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90EFAD5-C5C5-4102-45CE-00FC9DB2B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30D47D1-8808-ECA2-1888-9DA969548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1AB0A-D918-4C8C-9F3C-1FB55A3CA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3942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E947759-11AD-2076-9073-8B524E9B6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943F03B-6C7E-ED57-03D0-F2B25E3F22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2437994-9ACD-D81F-2827-6D1F257539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720C8-1FBA-4104-A63D-96899661BBEB}" type="datetimeFigureOut">
              <a:rPr lang="ko-KR" altLang="en-US" smtClean="0"/>
              <a:t>2024-02-27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6E6B757-CAC6-B879-4EB9-8D181DDB9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653B6A1-E93C-7A73-28DA-03F6E74078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1AB0A-D918-4C8C-9F3C-1FB55A3CAD7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8279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742950" rtl="0" eaLnBrk="1" latinLnBrk="1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1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1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B351D43-CDC3-250A-9C2C-EE082BCD4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9824"/>
            <a:ext cx="9906000" cy="3309305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613983B8-5776-B2D0-114A-A606F3D95592}"/>
              </a:ext>
            </a:extLst>
          </p:cNvPr>
          <p:cNvSpPr/>
          <p:nvPr/>
        </p:nvSpPr>
        <p:spPr>
          <a:xfrm>
            <a:off x="754380" y="2918460"/>
            <a:ext cx="8557260" cy="228600"/>
          </a:xfrm>
          <a:prstGeom prst="rect">
            <a:avLst/>
          </a:prstGeom>
          <a:solidFill>
            <a:schemeClr val="accent5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64912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21737B5-4D36-D240-A3A8-51EBEB550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3740"/>
            <a:ext cx="9906000" cy="479052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EC4AFD8F-08E3-D37D-02FD-DFF08264E7C7}"/>
              </a:ext>
            </a:extLst>
          </p:cNvPr>
          <p:cNvSpPr/>
          <p:nvPr/>
        </p:nvSpPr>
        <p:spPr>
          <a:xfrm>
            <a:off x="5578517" y="3345633"/>
            <a:ext cx="761029" cy="73106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13ECDF-8B62-59A3-78F8-E2C1ACAF7A57}"/>
              </a:ext>
            </a:extLst>
          </p:cNvPr>
          <p:cNvSpPr txBox="1"/>
          <p:nvPr/>
        </p:nvSpPr>
        <p:spPr>
          <a:xfrm>
            <a:off x="104266" y="343925"/>
            <a:ext cx="57073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400" dirty="0" err="1">
                <a:latin typeface="나눔스퀘어" panose="020B0600000101010101" pitchFamily="50" charset="-127"/>
                <a:ea typeface="나눔스퀘어" panose="020B0600000101010101" pitchFamily="50" charset="-127"/>
              </a:rPr>
              <a:t>힐스테이트환호공원</a:t>
            </a:r>
            <a:r>
              <a:rPr lang="ko-KR" altLang="en-US" sz="1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 기본 </a:t>
            </a:r>
            <a:r>
              <a:rPr lang="en-US" altLang="ko-KR" sz="1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2.35m/</a:t>
            </a:r>
            <a:r>
              <a:rPr lang="ko-KR" altLang="en-US" sz="1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우물천정 </a:t>
            </a:r>
            <a:r>
              <a:rPr lang="en-US" altLang="ko-KR" sz="1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2.48m</a:t>
            </a:r>
            <a:endParaRPr lang="ko-KR" altLang="en-US" sz="14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35749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509BA4E-3161-9F80-5B7B-BFA6FF4A9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9821"/>
            <a:ext cx="9906000" cy="501835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25EDFDFF-23C4-E116-B58D-30114E97C33F}"/>
              </a:ext>
            </a:extLst>
          </p:cNvPr>
          <p:cNvSpPr/>
          <p:nvPr/>
        </p:nvSpPr>
        <p:spPr>
          <a:xfrm>
            <a:off x="3772577" y="2697933"/>
            <a:ext cx="761029" cy="73106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78C5AA-33E2-8865-BBDF-330096D92AF4}"/>
              </a:ext>
            </a:extLst>
          </p:cNvPr>
          <p:cNvSpPr txBox="1"/>
          <p:nvPr/>
        </p:nvSpPr>
        <p:spPr>
          <a:xfrm>
            <a:off x="243840" y="318254"/>
            <a:ext cx="52882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포항 </a:t>
            </a:r>
            <a:r>
              <a:rPr lang="en-US" altLang="ko-KR" sz="1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P</a:t>
            </a:r>
            <a:r>
              <a:rPr lang="ko-KR" altLang="en-US" sz="1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사 아파트 기본 </a:t>
            </a:r>
            <a:r>
              <a:rPr lang="en-US" altLang="ko-KR" sz="1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2.3m/ </a:t>
            </a:r>
            <a:r>
              <a:rPr lang="ko-KR" altLang="en-US" sz="1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우물천정 </a:t>
            </a:r>
            <a:r>
              <a:rPr lang="en-US" altLang="ko-KR" sz="1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2.42m</a:t>
            </a:r>
            <a:endParaRPr lang="ko-KR" altLang="en-US" sz="14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4589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7AB4C-730D-745B-1005-28ECF3702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12AEA84-B025-30F3-631B-A244854A7F1D}"/>
              </a:ext>
            </a:extLst>
          </p:cNvPr>
          <p:cNvSpPr txBox="1"/>
          <p:nvPr/>
        </p:nvSpPr>
        <p:spPr>
          <a:xfrm>
            <a:off x="243840" y="318254"/>
            <a:ext cx="52882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400" dirty="0"/>
              <a:t>포항 </a:t>
            </a:r>
            <a:r>
              <a:rPr lang="en-US" altLang="ko-KR" sz="1400" dirty="0"/>
              <a:t>S</a:t>
            </a:r>
            <a:r>
              <a:rPr lang="ko-KR" altLang="en-US" sz="1400" dirty="0"/>
              <a:t>사 아파트 기본 </a:t>
            </a:r>
            <a:r>
              <a:rPr lang="en-US" altLang="ko-KR" sz="1400" dirty="0"/>
              <a:t>2.3m/ </a:t>
            </a:r>
            <a:r>
              <a:rPr lang="ko-KR" altLang="en-US" sz="1400" dirty="0"/>
              <a:t>우물천정 </a:t>
            </a:r>
            <a:r>
              <a:rPr lang="en-US" altLang="ko-KR" sz="1400" dirty="0"/>
              <a:t>2.4m</a:t>
            </a:r>
            <a:endParaRPr lang="ko-KR" altLang="en-US" sz="14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852D5CC-EA7E-5BB6-256F-E540BEF73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804957"/>
            <a:ext cx="3505200" cy="5610225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6C915F03-132C-BCDC-0DF1-860D9F558823}"/>
              </a:ext>
            </a:extLst>
          </p:cNvPr>
          <p:cNvSpPr/>
          <p:nvPr/>
        </p:nvSpPr>
        <p:spPr>
          <a:xfrm>
            <a:off x="3410438" y="1828801"/>
            <a:ext cx="3053736" cy="407405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1625555"/>
      </p:ext>
    </p:extLst>
  </p:cSld>
  <p:clrMapOvr>
    <a:masterClrMapping/>
  </p:clrMapOvr>
</p:sld>
</file>

<file path=ppt/theme/theme1.xml><?xml version="1.0" encoding="utf-8"?>
<a:theme xmlns:a="http://schemas.openxmlformats.org/drawingml/2006/main" name="테마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테마1" id="{A942E1EE-8A2E-4F73-A304-77E5F4E93638}" vid="{E65A0814-EF21-4DB5-999A-1EA9D8130F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44</TotalTime>
  <Words>24</Words>
  <Application>Microsoft Office PowerPoint</Application>
  <PresentationFormat>A4 용지(210x297mm)</PresentationFormat>
  <Paragraphs>3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나눔스퀘어</vt:lpstr>
      <vt:lpstr>맑은 고딕</vt:lpstr>
      <vt:lpstr>Arial</vt:lpstr>
      <vt:lpstr>테마1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jj</dc:creator>
  <cp:lastModifiedBy>jj</cp:lastModifiedBy>
  <cp:revision>2</cp:revision>
  <dcterms:created xsi:type="dcterms:W3CDTF">2024-02-27T04:52:54Z</dcterms:created>
  <dcterms:modified xsi:type="dcterms:W3CDTF">2024-02-27T05:51:13Z</dcterms:modified>
</cp:coreProperties>
</file>