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216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49630C-F65D-1383-7EB0-8402488C70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D3E0915-36AF-11E4-296B-50E8681B8A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F0F2F55-741A-94A4-2A9A-FDEF63FDF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EE42-8ABE-4D5D-B31B-F77C0D8EADE8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185F75C-E447-6833-CC00-F3017B85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F979924-F46A-F1DF-30D3-D4667C3C9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BFBCD-843C-43A7-90D1-3A005DAF9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0866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846531-AF83-3D3B-CACE-0FC8CB7D2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77F003D-261D-F7FA-6994-E9306A6D12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2F9E4E4-77E5-93B2-BE73-828D98735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EE42-8ABE-4D5D-B31B-F77C0D8EADE8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850A44C-9B95-6537-E5F3-4F6E273F6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107FD36-E765-6C62-5BA4-37AB2F83E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BFBCD-843C-43A7-90D1-3A005DAF9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5381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CE430ED-5D5E-F4CF-9768-33B41122DD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5A00B65-6873-552B-4429-2FDFFB23C3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D77335F-C858-2EEF-9227-D67C6DB3D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EE42-8ABE-4D5D-B31B-F77C0D8EADE8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9576568-FAE7-906E-FAB8-8C814FA28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0DA948D-D855-05FC-C74A-968A9A2B8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BFBCD-843C-43A7-90D1-3A005DAF9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6845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EFDAC44-69F3-C92F-AEC9-4D8DBC1B9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1471CBB-199E-59D8-64E1-910C43040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BF45866-63EE-061D-2FD6-AC91260C4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EE42-8ABE-4D5D-B31B-F77C0D8EADE8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4E8271B-1D10-3B83-D5F3-13A962B7C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E4973B-F2E0-46C8-C601-EAB20A1A4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BFBCD-843C-43A7-90D1-3A005DAF9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5300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A5B521-BB9C-C79A-60BD-788B43D0F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0D6E754-BBC1-20B4-1122-277AC4E51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5A34E7D-75EA-AD84-44E0-5A2B1B896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EE42-8ABE-4D5D-B31B-F77C0D8EADE8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0EFCBFE-EE3B-C404-3135-0A9002FA5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4725827-0FCC-66B1-46EC-F59C78987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BFBCD-843C-43A7-90D1-3A005DAF9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9483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695BDF-EB48-A5BA-90D4-931254A05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4C6C7A0-D9FE-74F2-A517-AD50AD7CC8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E820397-B9B7-92EC-16F0-B4F1E4D7BA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1B376EA-757A-1B53-706D-742D6EBFA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EE42-8ABE-4D5D-B31B-F77C0D8EADE8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601EC4D-B410-A481-E3CE-FA581D9D4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6D9CB81-6371-6C3C-F840-A51913025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BFBCD-843C-43A7-90D1-3A005DAF9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0358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0A7305-BD39-96B5-0FE1-0F1B9A550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1B62E29-F4FF-F089-20C4-E6834D84B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0E38F26-01A1-D981-9862-6C2025EC39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72B2C7F-3157-5BF5-7F32-E8F3538E5F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1E684A5-5337-B36C-768E-642C029C0C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611C39C-5B70-5CE9-D095-D6DF69471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EE42-8ABE-4D5D-B31B-F77C0D8EADE8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CC202E0-7DF9-7287-061D-66E7DBE8B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DD55B44-EB5D-2A9D-87D5-0CC2956F0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BFBCD-843C-43A7-90D1-3A005DAF9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5984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B83187-EBB1-1B9D-5113-0326CA044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CADD676-B01E-492D-A39B-837A55D49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EE42-8ABE-4D5D-B31B-F77C0D8EADE8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FDFA6A6-5C43-2D81-66B8-EBD62770C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DE23313-A88A-7FC3-5F20-32643B7C7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BFBCD-843C-43A7-90D1-3A005DAF9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686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F3F8C12-2573-64D2-66F5-370FA643B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EE42-8ABE-4D5D-B31B-F77C0D8EADE8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1F5EFD9-BB5B-64C6-1356-FE658EE10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B37E516-16CF-C477-FB0F-F27197514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BFBCD-843C-43A7-90D1-3A005DAF9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9936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AA2436-8B52-CF91-4F09-F3DD29A29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E1BB0CE-EFF8-C598-D1DF-2F42087688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F442BF9-7E91-33CC-5E71-C46863AFEF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DF75181-49B9-F3F3-5A86-AF2692EF7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EE42-8ABE-4D5D-B31B-F77C0D8EADE8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C501648-07F4-2BEA-BD6E-1EF084506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5C3008F-F968-BAF9-AFF2-D051D3BC8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BFBCD-843C-43A7-90D1-3A005DAF9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271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7E7033F-388D-CE9A-F4A9-CBAF99685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DC3040A-263D-F178-FAD1-54D918895D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F42245A-CE11-1EC8-6055-88A22ED49A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B7B5563-3F10-6831-7DCE-2CDCA9251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EEE42-8ABE-4D5D-B31B-F77C0D8EADE8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63F023F-156E-7EA3-EEBD-3F177AC7D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E6BCF73-4687-A6E6-9213-4598AC14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BFBCD-843C-43A7-90D1-3A005DAF9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8803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4A53661-ED1C-9539-AAFE-8361DC236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F4F269-55C4-5811-E01A-9474DC7D60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644D252-722E-9F49-FD2F-441EF3B26F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EEE42-8ABE-4D5D-B31B-F77C0D8EADE8}" type="datetimeFigureOut">
              <a:rPr lang="ko-KR" altLang="en-US" smtClean="0"/>
              <a:t>2024-02-01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CE4B51-C7E0-69B1-CE52-7AB6B728F6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3A283F7-498D-6F32-EAD0-6FCA099E0E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BFBCD-843C-43A7-90D1-3A005DAF99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073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F613284-1B20-8B71-0C50-4722B83191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7219"/>
            <a:ext cx="12192000" cy="604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013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3C2D250-5C4F-E9EE-0D09-39FA40A35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7051"/>
            <a:ext cx="12192000" cy="6043898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81A09343-208E-8B8B-6179-FCC59354BDD5}"/>
              </a:ext>
            </a:extLst>
          </p:cNvPr>
          <p:cNvSpPr/>
          <p:nvPr/>
        </p:nvSpPr>
        <p:spPr>
          <a:xfrm>
            <a:off x="3857105" y="4447309"/>
            <a:ext cx="4530437" cy="34913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5653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와이드스크린</PresentationFormat>
  <Paragraphs>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김현민</dc:creator>
  <cp:lastModifiedBy>김현민</cp:lastModifiedBy>
  <cp:revision>1</cp:revision>
  <dcterms:created xsi:type="dcterms:W3CDTF">2024-02-01T08:07:19Z</dcterms:created>
  <dcterms:modified xsi:type="dcterms:W3CDTF">2024-02-01T08:07:29Z</dcterms:modified>
</cp:coreProperties>
</file>