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8A4A8-1C77-42E0-AD19-099A393E47EC}" v="7" dt="2023-12-29T06:49:36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19D4D-3985-8E0A-786B-8CD613EF9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6B9880-D6A8-CE03-473E-5D5B9BE57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54EB06-C247-927A-FF2F-33EE2B23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466B67-0AF3-DB67-6609-144A0C18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563FBB-AA6F-3E8A-C47C-A52E28B0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92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D3831-BC98-DC1A-B0E9-77B6885E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F7D5A3-3E2A-6000-79B5-68F200E11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427922-CF02-140D-6863-E4C6BC19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799623-3F52-4464-FB59-35040C7B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54A78F-0F9F-9700-1E4B-C8381060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96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5859C0C-ABFB-4211-B5E0-C2D14930F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3A972F-762B-BEAB-86A0-455E2138F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FEE679-54E3-766C-EED3-EC9DC574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63B60-9A85-E8CA-AAC1-EEE06C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D6EA81-84A3-5E53-2EF4-DF14EBDA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71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8B385-7DF8-509E-EDE4-9C251DAD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DABE38-F850-9086-BE35-77B0D17E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A654E9-23A1-2DD8-C7A8-4604BA70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731D7F-1DAC-25F5-0A6A-77F5DE3F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2F1729-F993-D574-8A4F-7518F2F5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3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E9AFFD-1D6D-56B7-2DF2-69A61FC4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886D1A-EFE0-CFA0-961E-C0D83644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D5599E-99DA-1560-E992-F3BD0689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704F7C-D2A0-B4F7-B081-9FA4B203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A4E99B-2C6D-10C5-8CF6-601716DA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4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3B5138-7BC1-A25C-B545-8AA48C6F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4B009A-F88D-A7BA-02F7-259E038E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12240A-B0AD-670B-7C42-1A070BD4F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A38F1-95AC-1984-1F88-3C4C26FC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986C5C-A49E-8F32-25A1-DC4237C0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28081B-F9C4-AF3C-D3D1-6ACC339D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4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7C9308-9EDF-0A6C-2C3C-B85D8615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40F7D-E944-E0D0-AF9D-A47FD6CB9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F5414A-AB6C-5F67-AACE-8F3A46E2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69F763-A626-57BA-551F-839A66F0F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D9E66B-5DC9-CC5E-2CC5-D26C03F9B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2C7AE86-E658-F7D5-F8CF-AB32AC87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40D476-6A42-DB34-940C-6A7CC54A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9269FA4-2A9D-6B6C-4B64-EDE15308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5B84AE-D907-6681-1A71-D5C63994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D3662E-81F7-A1FD-32F5-89C01615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649E39-8804-C47D-AD75-CB3D5CF2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C6B607-012D-BD40-5A90-B364AE62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3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95C687-69E9-39D3-7211-289754D2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C62A3D2-A591-F66B-BC7B-01A0B6EC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920FB1-4DD5-5B4A-9B51-57694F6F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0C99B4-8207-B76F-60D6-2BA80C8A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A1B917-3B9C-7621-16E3-5E068B34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8C67D0-915E-1307-279E-F64689AB1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DD1C5F-CF6F-EA00-052B-BDB31C89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606A2E-3147-FC89-B849-00F45D10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48F922-62F1-64F1-E5D2-11EB5AF3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3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A6D616-2DA2-8C3E-1145-0311762E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1DD80DF-F166-FCDE-F357-B4E9229DF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3B7D64-3420-CBF7-3797-44439887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0E6941-C944-0B71-4A17-D15B2A28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1CE087-83C0-908D-6112-B899BCE3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FA4F9A-3BDA-9FC7-F868-A32784E4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79EFBF-7392-4706-9E6D-9F2BF153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C870ED-1D69-3A12-E692-8F5838FA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768A70-F062-68A5-B2F2-43D9AF613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9774-13FF-438E-B82E-705259E81935}" type="datetimeFigureOut">
              <a:rPr lang="ko-KR" altLang="en-US" smtClean="0"/>
              <a:t>2023-12-29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7046A3-A877-8DE1-3D74-34893670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B77E90-1639-E48F-B936-D8E443C9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1A5D-5464-4549-9507-0FE3AB7B2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6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17DC8A-FB9C-2D43-8A80-3164E0B7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78" y="1034143"/>
            <a:ext cx="8157219" cy="457369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9181302-6842-2563-CF42-709CAEDE1F79}"/>
              </a:ext>
            </a:extLst>
          </p:cNvPr>
          <p:cNvSpPr/>
          <p:nvPr/>
        </p:nvSpPr>
        <p:spPr>
          <a:xfrm>
            <a:off x="2623457" y="3984171"/>
            <a:ext cx="6945086" cy="9470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우유 선택의 새로운 기준</a:t>
            </a:r>
            <a:r>
              <a:rPr lang="en-US" altLang="ko-KR" dirty="0"/>
              <a:t>, A2</a:t>
            </a:r>
            <a:r>
              <a:rPr lang="ko-KR" altLang="en-US" dirty="0"/>
              <a:t>단백질을 확인하세요</a:t>
            </a:r>
            <a:r>
              <a:rPr lang="en-US" altLang="ko-KR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6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82CD6C-36A1-47B6-41A7-D7CBE458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81" y="1211388"/>
            <a:ext cx="8055038" cy="44352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BCB5940-5D8B-B00B-EE4D-8A1C47838177}"/>
              </a:ext>
            </a:extLst>
          </p:cNvPr>
          <p:cNvSpPr/>
          <p:nvPr/>
        </p:nvSpPr>
        <p:spPr>
          <a:xfrm>
            <a:off x="4093028" y="5834743"/>
            <a:ext cx="4005943" cy="544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속이 편한 우유 어디 없을까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783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96B24F-C06F-CB0B-6286-AE7D0E7D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709233"/>
            <a:ext cx="10145541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2BBDBC-9548-E5E4-0358-267184BC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861654"/>
            <a:ext cx="988833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1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A3D14C-C1A2-CE81-2636-1F4ADD45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637785"/>
            <a:ext cx="10126488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1BBE9B-119F-360D-E1B4-E8BEA37F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671127"/>
            <a:ext cx="10116962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45DD27-A5EA-5847-3345-26A64333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818785"/>
            <a:ext cx="9412013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231229_A2우유 자율광고심의</Template>
  <TotalTime>0</TotalTime>
  <Words>15</Words>
  <Application>Microsoft Office PowerPoint</Application>
  <PresentationFormat>와이드스크린</PresentationFormat>
  <Paragraphs>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Narae Kim</dc:creator>
  <cp:lastModifiedBy>Narae Kim</cp:lastModifiedBy>
  <cp:revision>2</cp:revision>
  <dcterms:created xsi:type="dcterms:W3CDTF">2023-12-29T06:56:07Z</dcterms:created>
  <dcterms:modified xsi:type="dcterms:W3CDTF">2023-12-29T06:58:32Z</dcterms:modified>
</cp:coreProperties>
</file>