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8"/>
  </p:notesMasterIdLst>
  <p:sldIdLst>
    <p:sldId id="261" r:id="rId3"/>
    <p:sldId id="570" r:id="rId4"/>
    <p:sldId id="550" r:id="rId5"/>
    <p:sldId id="568" r:id="rId6"/>
    <p:sldId id="569" r:id="rId7"/>
  </p:sldIdLst>
  <p:sldSz cx="12192000" cy="6858000"/>
  <p:notesSz cx="7104063" cy="10234613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bj0310@nate.com" initials="c" lastIdx="1" clrIdx="0">
    <p:extLst>
      <p:ext uri="{19B8F6BF-5375-455C-9EA6-DF929625EA0E}">
        <p15:presenceInfo xmlns:p15="http://schemas.microsoft.com/office/powerpoint/2012/main" userId="cddc2673018655cd" providerId="Windows Live"/>
      </p:ext>
    </p:extLst>
  </p:cmAuthor>
  <p:cmAuthor id="2" name="jun@savethenurse.com" initials="j" lastIdx="1" clrIdx="1">
    <p:extLst>
      <p:ext uri="{19B8F6BF-5375-455C-9EA6-DF929625EA0E}">
        <p15:presenceInfo xmlns:p15="http://schemas.microsoft.com/office/powerpoint/2012/main" userId="6f66377406e7bd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77"/>
    <a:srgbClr val="FFFA9F"/>
    <a:srgbClr val="FD4080"/>
    <a:srgbClr val="02BFA9"/>
    <a:srgbClr val="05DBC2"/>
    <a:srgbClr val="FFFFFF"/>
    <a:srgbClr val="FEDF30"/>
    <a:srgbClr val="E43E3C"/>
    <a:srgbClr val="52251F"/>
    <a:srgbClr val="DF3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6130" autoAdjust="0"/>
  </p:normalViewPr>
  <p:slideViewPr>
    <p:cSldViewPr snapToGrid="0">
      <p:cViewPr varScale="1">
        <p:scale>
          <a:sx n="109" d="100"/>
          <a:sy n="109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3C7967B-4E57-4798-94BC-1F8BFCCD1A6B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0ED1657-328F-4A3E-B572-23A8D98B08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42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80ED1657-328F-4A3E-B572-23A8D98B0895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90752">
                <a:defRPr/>
              </a:pPr>
              <a:t>3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4336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80ED1657-328F-4A3E-B572-23A8D98B0895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90752">
                <a:defRPr/>
              </a:pPr>
              <a:t>4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0576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80ED1657-328F-4A3E-B572-23A8D98B0895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90752">
                <a:defRPr/>
              </a:pPr>
              <a:t>5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769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9B8411-B42B-4118-836A-C9CA94F71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D40190F-87C3-4F5F-8C6A-79127E864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EA7917-BA55-4336-8C27-6AD6D777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9A7F5A-349F-4207-BFA9-A4CE37AC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7FAE4B-B07B-4C8C-999F-B42BF21A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67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4D6858-7FA0-4233-9599-4E9954A1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0B96425-6FD2-4F64-BCAF-34C2DEE47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6DDC2C-9C8E-4973-8074-3B2D2975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6BDAC01-FE90-4010-8166-34E9E651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7C4F17-2FD4-48FF-B2D2-72F44B97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8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9B65A3D-9BFE-41A9-89B7-2B7F9C9B7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16155D-93E6-409F-953A-D271C9040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A7DF2A-D14D-40B9-A98C-12255790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BFB627-00F7-41CA-930D-ABFC3EE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7DA118-5715-49AF-A641-CF56837A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8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E2D0-3728-218A-C705-7DB9B8EBB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5F2D0-39A7-8EF4-37DA-8D61869A9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95348-08EB-B2BB-50E3-C652A8AF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B41EA-40B8-5452-2C41-F2ABC891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72DB3-D37F-251E-5A39-B8C777CC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38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9564-C911-FBA1-9A9F-082B8A23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1C2D-41F9-10CF-24DC-2207CCA28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36B54-894D-B547-A2E9-B7CD389D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C2CDB-0C0B-F73C-2274-437170C4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BC3AE-27CC-748B-0C70-A530E2716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5904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59E2-15BD-0ACC-0846-F1CA070E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ABF7A-6F05-81CE-4726-75A12858C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C16D-8B14-77F5-1CF8-0B58D44F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D36BA-D2EB-42AA-7A94-4EAB66E0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D7D4-A4AD-5467-E474-DBC5B4A1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734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1C1F2-2DEC-6A97-7D6A-768BBFCC8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69077-D4E4-D80F-7344-0FE01E1E6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90ACA-B12D-87B6-EE9E-025569EB6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5C9DA-209E-5D09-ED20-65D8C615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E9A6D-095A-2872-7132-D01B9D9C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3F68D-F549-F17E-30BB-568F75DF3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882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2576-7813-11EC-5343-2A09FA3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4DA6D-7306-9210-5D70-EE754A113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A6429-54CF-9050-D3C6-8649511DC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21067-4347-21C1-07D8-486280119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726B2-4F49-7816-920A-3DC8E56DB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43CD76-6124-4BCC-7A01-B519AF21D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F5DFDA-BE50-59EC-E752-E2FA481A4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E931E-1023-A237-C75F-FC367E00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3366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F0E4-BB78-3A34-5931-7B75EA51B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5DC7A-3ACF-B286-7803-271C2F6C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5ACF-4AC8-A4C6-C4C1-D26F7536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A90AD-15A9-DB4D-1565-EBB59627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149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14304-90F6-8BB8-7B35-F28267C9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47EDC-0551-D6B0-4E74-B7E92442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1D7F9-B8A2-CEFB-9A7A-D04C80F1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49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2B96-10A7-2290-7253-3EE8E670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48BC2-5D1A-C4DC-0428-AC2410E00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B05AA-CBE5-E480-C180-44605AFB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C6926-5717-F48E-0816-0448478F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5595D-C5BE-BEC3-E265-634202BD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0561C-FC07-C232-A14B-E893573D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786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154A3E-5CA7-40A2-B9F0-905C4808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62E1D7-99BB-4D85-B452-D4B2A084C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983F9-19BA-4B8F-BEC5-72AF5A72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806F02-EFBE-4E0A-B16D-055F6F88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CAD826-13FD-4DB6-A871-85B9B89D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71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0D32-FDDB-6D17-1CD4-1F937BC6B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A16EC-0505-C4F5-C613-6E4964EE6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8B3F1-4D37-91FD-4B56-511944E0A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02BEF-1575-F5FF-855D-3A4D608F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083DB-1C48-DBC6-3D50-76FEDE18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A5FF0-51DB-3739-4028-CF0C00B9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428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28D7-4263-68D3-53FD-878D8AAB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8A694-A837-9E1C-9FF8-F54D47C90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7BCE3-F590-30EC-739F-8667AB29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AE7C8-CC51-33F5-8272-1F7F949D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7A9E5-BCD2-5FFA-6148-EAEC890D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3968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28B53-EBBB-756C-320F-05B03CBED9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F8177-350E-5195-03FB-CFA5BF52C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EE558-E5FC-4F49-73C9-AD264BB41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3D17F-8EC8-D179-44A8-908FB4B3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35E8F-07F3-BACA-F61F-6470B5B4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35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91BE30-8FA0-432A-995A-0B2305BD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AD3FE2-5CF1-40D1-AEB8-FE64DBAAF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C35ED4-23E9-41FC-8F54-BC04388C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5F7E3B-1D0B-4DAD-B56F-22599479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011E4A9-5F13-445F-A1BD-AE298282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3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74FDC6-6C27-4B9A-9F25-CE3D7C7A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691081E-04E7-4958-8323-3EC29C071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82B529-B7C1-4EC9-9A8F-38DA6D3AE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64082AF-8085-4672-935A-3B3B8218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9D98BA-9E99-422E-A82C-86C87537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4F58264-1388-44FA-8502-7BA6186C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2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632FC0-9FB4-4897-96E2-B5A1DDCB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2FF41BB-1BA4-428F-9ADD-71C4B37C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39F3D64-F232-489C-AA90-C37F6C3CD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15059D-F550-4BC2-91C0-CD1A4D1D8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ED38768-13B6-4988-926C-257E6DD07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5B59B9B-6508-4759-800E-A5740614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8C3981F-9323-47A3-BB48-4A022ED3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3DDCB1E-3462-47C0-B2E0-D4B049EC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4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07649D-7109-44E7-94B6-7723D6E5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DA2FD38-7A09-4E44-AF6D-0ACD513F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54C60F0-ED92-4B75-B4CF-68CCAEA6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10784CF-72F1-4910-AAB9-813BA5CC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0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AE7BA64-3ECB-4882-994A-0C27A941A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56D25B9-33B3-4D87-996B-8330EEEE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F7D9EA-620F-40CB-A7B8-98E1F164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6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01346C-F6E9-4C09-90FF-FFD12B45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55C1B6-951B-479F-9D51-420A26046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4F5A8D7-BCE5-40DE-8465-80DC055A8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EC9E578-1B28-4684-B433-8C59805A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8B0AB3-E032-46AC-98F7-EF5D9EBF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C9DB53-9F25-42DD-AE2D-01E7498DB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3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161B9F-22CA-4A1E-97F1-0A5832DA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E284E23-B46F-4970-A7D8-A60C18F0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6DDF8B-11B2-4274-BAD0-C4873563E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7FD97B3-5786-46B0-8C40-472B2892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C5320B0-0AA4-48B1-A615-BC7647AB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49CBB0F-6FFE-4FF8-AD7B-FF5B18BF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3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E89104C-5F14-4935-9316-C49DB753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7F40688-C7BA-401D-9A76-6CDEBB9B8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18CE2A8-906A-4B49-BBFE-E3B9EDFE5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3386F-0E96-48A1-ACA9-0F1737131947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91BA59-F596-4F18-A8B7-3819A27F8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4D0CDB-51CA-43A0-9026-2D057B541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AAE2D-DA60-4C2B-9072-8DDDBBEC7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20BDE-7DEE-F88F-6779-184C581D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24310-C618-9BC1-E3A3-0ED9D770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40BB3-678B-5128-DB31-0AA1A5B51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146D4-EFF0-4C5F-BCD4-58F719141F39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A7A98-CAFD-3BB7-ABA8-79930F065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5707C-5F23-5C5F-EA56-DEF887B88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B4261-9730-48F0-823F-B7A881CA03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71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7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29.jpeg"/><Relationship Id="rId21" Type="http://schemas.openxmlformats.org/officeDocument/2006/relationships/image" Target="../media/image27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microsoft.com/office/2007/relationships/hdphoto" Target="../media/hdphoto2.wdp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12" Type="http://schemas.openxmlformats.org/officeDocument/2006/relationships/image" Target="../media/image28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11" Type="http://schemas.openxmlformats.org/officeDocument/2006/relationships/image" Target="../media/image27.png"/><Relationship Id="rId5" Type="http://schemas.openxmlformats.org/officeDocument/2006/relationships/image" Target="../media/image47.jpeg"/><Relationship Id="rId15" Type="http://schemas.openxmlformats.org/officeDocument/2006/relationships/image" Target="../media/image54.jpeg"/><Relationship Id="rId10" Type="http://schemas.openxmlformats.org/officeDocument/2006/relationships/image" Target="../media/image26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">
            <a:extLst>
              <a:ext uri="{FF2B5EF4-FFF2-40B4-BE49-F238E27FC236}">
                <a16:creationId xmlns:a16="http://schemas.microsoft.com/office/drawing/2014/main" id="{8316D234-9261-43BF-BFD6-315478B0A5A0}"/>
              </a:ext>
            </a:extLst>
          </p:cNvPr>
          <p:cNvGrpSpPr/>
          <p:nvPr/>
        </p:nvGrpSpPr>
        <p:grpSpPr>
          <a:xfrm>
            <a:off x="3978876" y="2797264"/>
            <a:ext cx="4234248" cy="1396115"/>
            <a:chOff x="3978876" y="2980650"/>
            <a:chExt cx="4234248" cy="1396115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5669BC1-BA4D-45A3-843E-F605D9DA3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1" y="2980650"/>
              <a:ext cx="3047998" cy="10056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0D3DA-BD7F-4AC9-BB46-1AE1DB2B4BCB}"/>
                </a:ext>
              </a:extLst>
            </p:cNvPr>
            <p:cNvSpPr txBox="1"/>
            <p:nvPr/>
          </p:nvSpPr>
          <p:spPr>
            <a:xfrm>
              <a:off x="3978876" y="4068988"/>
              <a:ext cx="4234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종근당 </a:t>
              </a:r>
              <a:r>
                <a:rPr lang="ko-KR" altLang="en-US" sz="1400" dirty="0" err="1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깨노니</a:t>
              </a:r>
              <a:r>
                <a:rPr lang="ko-KR" altLang="en-US" sz="1400" dirty="0">
                  <a:latin typeface="HG꼬딕씨_Pro 60g" panose="02020603020101020101" pitchFamily="18" charset="-127"/>
                  <a:ea typeface="HG꼬딕씨_Pro 60g" panose="02020603020101020101" pitchFamily="18" charset="-127"/>
                </a:rPr>
                <a:t> 스틱</a:t>
              </a:r>
              <a:endParaRPr lang="en-US" altLang="ko-KR" sz="1400" dirty="0">
                <a:latin typeface="HG꼬딕씨_Pro 60g" panose="02020603020101020101" pitchFamily="18" charset="-127"/>
                <a:ea typeface="HG꼬딕씨_Pro 60g" panose="02020603020101020101" pitchFamily="18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D95A089-1FB7-4CF6-A192-553113F03B54}"/>
              </a:ext>
            </a:extLst>
          </p:cNvPr>
          <p:cNvGrpSpPr/>
          <p:nvPr/>
        </p:nvGrpSpPr>
        <p:grpSpPr>
          <a:xfrm>
            <a:off x="4966876" y="6331571"/>
            <a:ext cx="2258249" cy="369332"/>
            <a:chOff x="4803739" y="6331571"/>
            <a:chExt cx="2258249" cy="369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C33584-FC86-69BE-6C44-9B12EF18D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256" y="6425460"/>
              <a:ext cx="1262732" cy="181556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2BA86D2-3542-4F36-A89E-B3B3CC609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3739" y="6413120"/>
              <a:ext cx="662596" cy="2428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461FF-1720-4AE8-A0AA-69F9AED8F195}"/>
                </a:ext>
              </a:extLst>
            </p:cNvPr>
            <p:cNvSpPr txBox="1"/>
            <p:nvPr/>
          </p:nvSpPr>
          <p:spPr>
            <a:xfrm>
              <a:off x="5494364" y="633157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HG꼬딕씨_Pro 40g" panose="02020603020101020101" pitchFamily="18" charset="-127"/>
                  <a:ea typeface="HG꼬딕씨_Pro 40g" panose="02020603020101020101" pitchFamily="18" charset="-127"/>
                </a:rPr>
                <a:t>X</a:t>
              </a:r>
              <a:endParaRPr lang="ko-KR" altLang="en-US" dirty="0">
                <a:latin typeface="HG꼬딕씨_Pro 40g" panose="02020603020101020101" pitchFamily="18" charset="-127"/>
                <a:ea typeface="HG꼬딕씨_Pro 40g" panose="02020603020101020101" pitchFamily="18" charset="-127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CC14168-FD07-DDD5-24F0-61620AED3D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9361">
            <a:off x="8361798" y="1799147"/>
            <a:ext cx="1339395" cy="411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4E880-C6AD-E192-4D09-42B239E840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7667190" y="1310029"/>
            <a:ext cx="1386068" cy="45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8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2D8E5-8947-B3F4-33DF-F5B63129AF02}"/>
              </a:ext>
            </a:extLst>
          </p:cNvPr>
          <p:cNvSpPr txBox="1"/>
          <p:nvPr/>
        </p:nvSpPr>
        <p:spPr>
          <a:xfrm>
            <a:off x="4760361" y="1005840"/>
            <a:ext cx="316304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FA9F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넌 그냥 노니</a:t>
            </a:r>
            <a:r>
              <a:rPr lang="en-US" altLang="ko-KR" sz="2400" dirty="0">
                <a:solidFill>
                  <a:srgbClr val="FFFA9F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?</a:t>
            </a:r>
          </a:p>
          <a:p>
            <a:pPr algn="ctr"/>
            <a:r>
              <a:rPr lang="ko-KR" altLang="en-US" sz="2400" dirty="0">
                <a:solidFill>
                  <a:srgbClr val="FFFA9F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난 깨고 놀아</a:t>
            </a:r>
            <a:r>
              <a:rPr lang="en-US" altLang="ko-KR" sz="2400" dirty="0">
                <a:solidFill>
                  <a:srgbClr val="FFFA9F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!</a:t>
            </a:r>
          </a:p>
          <a:p>
            <a:pPr algn="ctr"/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노니 노니 깨노니</a:t>
            </a:r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(</a:t>
            </a:r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확</a:t>
            </a:r>
            <a: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) </a:t>
            </a:r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깨고 놀자 깨노니</a:t>
            </a:r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노니노니 깨노니</a:t>
            </a:r>
            <a:b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</a:br>
            <a: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(</a:t>
            </a:r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확</a:t>
            </a:r>
            <a: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) </a:t>
            </a:r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깨고 놀자 깨노니</a:t>
            </a:r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깨 깨 깨 깨 깨 깨 깨</a:t>
            </a:r>
            <a: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!</a:t>
            </a:r>
          </a:p>
          <a:p>
            <a:pPr algn="ctr"/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노니 노니 노니 노니</a:t>
            </a:r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깨노니</a:t>
            </a:r>
            <a: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 </a:t>
            </a:r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깨노니</a:t>
            </a:r>
            <a:endParaRPr lang="en-US" altLang="ko-KR" sz="2400" dirty="0">
              <a:solidFill>
                <a:srgbClr val="FF6D77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FFFA9F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확 깨는 숙취 해소</a:t>
            </a:r>
            <a:endParaRPr lang="en-US" altLang="ko-KR" sz="2400" dirty="0">
              <a:solidFill>
                <a:srgbClr val="FFFA9F"/>
              </a:solidFill>
              <a:latin typeface="HG꼬딕씨_Pro 80g" panose="02020603020101020101" pitchFamily="18" charset="-127"/>
              <a:ea typeface="HG꼬딕씨_Pro 80g" panose="0202060302010102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깨노니 스틱</a:t>
            </a:r>
            <a:r>
              <a:rPr lang="en-US" altLang="ko-KR" sz="2400" dirty="0">
                <a:solidFill>
                  <a:srgbClr val="FF6D77"/>
                </a:solidFill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F7120-7DF5-41C8-291B-5849CF9A17DD}"/>
              </a:ext>
            </a:extLst>
          </p:cNvPr>
          <p:cNvSpPr txBox="1"/>
          <p:nvPr/>
        </p:nvSpPr>
        <p:spPr>
          <a:xfrm>
            <a:off x="0" y="158252"/>
            <a:ext cx="2485334" cy="307777"/>
          </a:xfrm>
          <a:prstGeom prst="rect">
            <a:avLst/>
          </a:prstGeom>
          <a:solidFill>
            <a:srgbClr val="FD4080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Song(</a:t>
            </a: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가사</a:t>
            </a: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6156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37F78465-3DEC-4A6D-9BC0-FF9B9052EA02}"/>
              </a:ext>
            </a:extLst>
          </p:cNvPr>
          <p:cNvSpPr txBox="1"/>
          <p:nvPr/>
        </p:nvSpPr>
        <p:spPr>
          <a:xfrm>
            <a:off x="0" y="158252"/>
            <a:ext cx="2485334" cy="307777"/>
          </a:xfrm>
          <a:prstGeom prst="rect">
            <a:avLst/>
          </a:prstGeom>
          <a:solidFill>
            <a:srgbClr val="02BFA9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CONTI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( 15”)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71FDA9-36F4-4455-8ADF-074D1727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116"/>
            <a:ext cx="2052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30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대 남자 직장인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회식전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)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편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40g" panose="02020603020101020101" pitchFamily="18" charset="-127"/>
              <a:ea typeface="HG꼬딕씨_Pro 40g" panose="02020603020101020101" pitchFamily="18" charset="-127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C29CEAE-5BF7-4302-97C4-AE1C5C7B8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900" y="3846305"/>
            <a:ext cx="2378910" cy="13381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D3DFCC8-C5ED-4DFD-9864-23D6411F9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900" y="1462470"/>
            <a:ext cx="2378910" cy="133813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27E2003-08C5-4FED-A5D9-8FFD101856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599" y="1462470"/>
            <a:ext cx="2378910" cy="133813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9E4FB01-513B-42D2-8D75-0CFF89D5FB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200" y="1462470"/>
            <a:ext cx="2378910" cy="13381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3B58086-C956-406F-B1F3-9217665755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200" y="3849201"/>
            <a:ext cx="2378910" cy="133813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B32DF72-49D1-635C-9204-CD9D29A5EDD4}"/>
              </a:ext>
            </a:extLst>
          </p:cNvPr>
          <p:cNvGrpSpPr/>
          <p:nvPr/>
        </p:nvGrpSpPr>
        <p:grpSpPr>
          <a:xfrm>
            <a:off x="10299" y="3846305"/>
            <a:ext cx="2377775" cy="1339411"/>
            <a:chOff x="8721489" y="1090691"/>
            <a:chExt cx="2558779" cy="1441371"/>
          </a:xfrm>
        </p:grpSpPr>
        <p:pic>
          <p:nvPicPr>
            <p:cNvPr id="2" name="그림 22">
              <a:extLst>
                <a:ext uri="{FF2B5EF4-FFF2-40B4-BE49-F238E27FC236}">
                  <a16:creationId xmlns:a16="http://schemas.microsoft.com/office/drawing/2014/main" id="{34955A0E-94AA-B102-39C8-A8836DCAF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1489" y="1090691"/>
              <a:ext cx="2558779" cy="144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89E4E-5DA8-DD59-434F-0FA24F2FB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2518" y="1353670"/>
              <a:ext cx="708211" cy="11272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8C0D68-0813-B512-3AA2-B76140EBF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1489" y="1090691"/>
              <a:ext cx="978323" cy="13902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A928F19-70D4-2094-F597-BB822B364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0533" y="1151761"/>
              <a:ext cx="582706" cy="105456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D1AE12A-C1AF-CC5F-8283-565F25AA2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9483" y="1242973"/>
              <a:ext cx="869577" cy="1289089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A0FB165-7E3E-2722-9C6A-59D73211F88B}"/>
              </a:ext>
            </a:extLst>
          </p:cNvPr>
          <p:cNvGrpSpPr/>
          <p:nvPr/>
        </p:nvGrpSpPr>
        <p:grpSpPr>
          <a:xfrm>
            <a:off x="9779501" y="1462470"/>
            <a:ext cx="2377775" cy="1338209"/>
            <a:chOff x="836841" y="1090691"/>
            <a:chExt cx="2558779" cy="144007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D2307A8-B112-E24A-AAC1-D61468242E79}"/>
                </a:ext>
              </a:extLst>
            </p:cNvPr>
            <p:cNvGrpSpPr/>
            <p:nvPr/>
          </p:nvGrpSpPr>
          <p:grpSpPr>
            <a:xfrm>
              <a:off x="836841" y="1090691"/>
              <a:ext cx="2558779" cy="1440000"/>
              <a:chOff x="2162189" y="2770493"/>
              <a:chExt cx="3888000" cy="2188043"/>
            </a:xfrm>
          </p:grpSpPr>
          <p:pic>
            <p:nvPicPr>
              <p:cNvPr id="36" name="그림 14">
                <a:extLst>
                  <a:ext uri="{FF2B5EF4-FFF2-40B4-BE49-F238E27FC236}">
                    <a16:creationId xmlns:a16="http://schemas.microsoft.com/office/drawing/2014/main" id="{7B8ED004-8366-06B4-A281-D9F0D3B0CD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2189" y="2770493"/>
                <a:ext cx="3888000" cy="21880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056C265-8B2A-4893-C02C-4B27997C9D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4305" y="3089910"/>
                <a:ext cx="470968" cy="3968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561D7E9-61B2-2ADC-3567-A85265BC3D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72890" y="3457576"/>
                <a:ext cx="312420" cy="45719"/>
              </a:xfrm>
              <a:prstGeom prst="rect">
                <a:avLst/>
              </a:prstGeom>
            </p:spPr>
          </p:pic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8230116-95FA-6879-C64C-7FCD8F554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3198" y="1177974"/>
              <a:ext cx="869577" cy="135279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EF11E73-F53E-67C0-1D07-E5774FAEEBF4}"/>
              </a:ext>
            </a:extLst>
          </p:cNvPr>
          <p:cNvGrpSpPr/>
          <p:nvPr/>
        </p:nvGrpSpPr>
        <p:grpSpPr>
          <a:xfrm>
            <a:off x="9657" y="1462470"/>
            <a:ext cx="2378910" cy="1338137"/>
            <a:chOff x="-1791375" y="1069940"/>
            <a:chExt cx="2560000" cy="14400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71450E6-D91B-BAD4-1EB9-C33686ADF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791375" y="1069940"/>
              <a:ext cx="2560000" cy="14400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BF28B3C-67E5-5AEC-AA81-EA7AE947E9FB}"/>
                </a:ext>
              </a:extLst>
            </p:cNvPr>
            <p:cNvSpPr txBox="1"/>
            <p:nvPr/>
          </p:nvSpPr>
          <p:spPr>
            <a:xfrm rot="20243300">
              <a:off x="-1778412" y="1497550"/>
              <a:ext cx="14430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600" dirty="0">
                  <a:solidFill>
                    <a:srgbClr val="FFFBA8"/>
                  </a:solidFill>
                  <a:effectLst>
                    <a:outerShdw blurRad="38100" dist="88900" dir="2700000" algn="tl" rotWithShape="0">
                      <a:srgbClr val="019180"/>
                    </a:outerShdw>
                  </a:effectLst>
                  <a:latin typeface="a시월구일4" panose="02020600000000000000" pitchFamily="18" charset="-127"/>
                  <a:ea typeface="a시월구일4" panose="02020600000000000000" pitchFamily="18" charset="-127"/>
                </a:rPr>
                <a:t>넌 그냥 노니</a:t>
              </a:r>
              <a:r>
                <a:rPr lang="en-US" altLang="ko-KR" sz="1600" dirty="0">
                  <a:solidFill>
                    <a:srgbClr val="FFFBA8"/>
                  </a:solidFill>
                  <a:effectLst>
                    <a:outerShdw blurRad="38100" dist="88900" dir="2700000" algn="tl" rotWithShape="0">
                      <a:srgbClr val="019180"/>
                    </a:outerShdw>
                  </a:effectLst>
                  <a:latin typeface="a시월구일4" panose="02020600000000000000" pitchFamily="18" charset="-127"/>
                  <a:ea typeface="a시월구일4" panose="02020600000000000000" pitchFamily="18" charset="-127"/>
                </a:rPr>
                <a:t>?</a:t>
              </a:r>
            </a:p>
            <a:p>
              <a:pPr algn="r"/>
              <a:r>
                <a:rPr lang="ko-KR" altLang="en-US" sz="1600" dirty="0">
                  <a:solidFill>
                    <a:srgbClr val="FFFBA8"/>
                  </a:solidFill>
                  <a:effectLst>
                    <a:outerShdw blurRad="38100" dist="88900" dir="2700000" algn="tl" rotWithShape="0">
                      <a:srgbClr val="019180"/>
                    </a:outerShdw>
                  </a:effectLst>
                  <a:latin typeface="a시월구일4" panose="02020600000000000000" pitchFamily="18" charset="-127"/>
                  <a:ea typeface="a시월구일4" panose="02020600000000000000" pitchFamily="18" charset="-127"/>
                </a:rPr>
                <a:t>난 깨고 놀아</a:t>
              </a:r>
              <a:r>
                <a:rPr lang="en-US" altLang="ko-KR" sz="1600" dirty="0">
                  <a:solidFill>
                    <a:srgbClr val="FFFBA8"/>
                  </a:solidFill>
                  <a:effectLst>
                    <a:outerShdw blurRad="38100" dist="88900" dir="2700000" algn="tl" rotWithShape="0">
                      <a:srgbClr val="019180"/>
                    </a:outerShdw>
                  </a:effectLst>
                  <a:latin typeface="a시월구일4" panose="02020600000000000000" pitchFamily="18" charset="-127"/>
                  <a:ea typeface="a시월구일4" panose="02020600000000000000" pitchFamily="18" charset="-127"/>
                </a:rPr>
                <a:t>!</a:t>
              </a:r>
              <a:endParaRPr lang="ko-KR" altLang="en-US" sz="1200" dirty="0">
                <a:solidFill>
                  <a:srgbClr val="FFFBA8"/>
                </a:solidFill>
                <a:effectLst>
                  <a:outerShdw blurRad="38100" dist="88900" dir="2700000" algn="tl" rotWithShape="0">
                    <a:srgbClr val="019180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DCF4521-9994-F04E-28C7-FF60BAC3C100}"/>
              </a:ext>
            </a:extLst>
          </p:cNvPr>
          <p:cNvGrpSpPr/>
          <p:nvPr/>
        </p:nvGrpSpPr>
        <p:grpSpPr>
          <a:xfrm>
            <a:off x="2443611" y="3846305"/>
            <a:ext cx="2377775" cy="1338137"/>
            <a:chOff x="2443611" y="3531084"/>
            <a:chExt cx="2377775" cy="1338137"/>
          </a:xfrm>
        </p:grpSpPr>
        <p:pic>
          <p:nvPicPr>
            <p:cNvPr id="58" name="그림 14">
              <a:extLst>
                <a:ext uri="{FF2B5EF4-FFF2-40B4-BE49-F238E27FC236}">
                  <a16:creationId xmlns:a16="http://schemas.microsoft.com/office/drawing/2014/main" id="{8F818114-0203-EF2F-DE26-544983CC4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3611" y="3531084"/>
              <a:ext cx="2377775" cy="133813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A817B41-B3EF-C716-E3BF-083EA3739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2314" y="3781907"/>
              <a:ext cx="1134053" cy="108731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58F4744-DF3C-EBEC-05F4-84AEA4F2D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6227" y="3531084"/>
              <a:ext cx="1681034" cy="133813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C567F21-2C15-9A06-6C13-405121485996}"/>
              </a:ext>
            </a:extLst>
          </p:cNvPr>
          <p:cNvGrpSpPr/>
          <p:nvPr/>
        </p:nvGrpSpPr>
        <p:grpSpPr>
          <a:xfrm>
            <a:off x="9779500" y="3846305"/>
            <a:ext cx="2378910" cy="1338137"/>
            <a:chOff x="9779500" y="3531084"/>
            <a:chExt cx="2378910" cy="133813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D3179BF-7925-491C-C1F7-CD852B76B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11200"/>
                      </a14:imgEffect>
                      <a14:imgEffect>
                        <a14:saturation sat="33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9500" y="3531084"/>
              <a:ext cx="2378910" cy="1338137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9A78E68-089D-172D-8A6F-96574FBCD1EB}"/>
                </a:ext>
              </a:extLst>
            </p:cNvPr>
            <p:cNvGrpSpPr/>
            <p:nvPr/>
          </p:nvGrpSpPr>
          <p:grpSpPr>
            <a:xfrm>
              <a:off x="11668739" y="3890487"/>
              <a:ext cx="416999" cy="964123"/>
              <a:chOff x="10185864" y="3623613"/>
              <a:chExt cx="1374337" cy="3177533"/>
            </a:xfrm>
          </p:grpSpPr>
          <p:pic>
            <p:nvPicPr>
              <p:cNvPr id="73" name="Picture 7">
                <a:extLst>
                  <a:ext uri="{FF2B5EF4-FFF2-40B4-BE49-F238E27FC236}">
                    <a16:creationId xmlns:a16="http://schemas.microsoft.com/office/drawing/2014/main" id="{5CEBF7D7-209A-8097-9907-F5F37F620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89697">
                <a:off x="10547800" y="3688951"/>
                <a:ext cx="1012401" cy="3112195"/>
              </a:xfrm>
              <a:prstGeom prst="rect">
                <a:avLst/>
              </a:prstGeom>
            </p:spPr>
          </p:pic>
          <p:pic>
            <p:nvPicPr>
              <p:cNvPr id="74" name="Picture 6">
                <a:extLst>
                  <a:ext uri="{FF2B5EF4-FFF2-40B4-BE49-F238E27FC236}">
                    <a16:creationId xmlns:a16="http://schemas.microsoft.com/office/drawing/2014/main" id="{CAC6C551-9112-F4E6-9418-1BB1CDD59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900000">
                <a:off x="10185864" y="3623613"/>
                <a:ext cx="916426" cy="3029509"/>
              </a:xfrm>
              <a:prstGeom prst="rect">
                <a:avLst/>
              </a:prstGeom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6631E89-2D5A-3B96-FAEC-09F2FCE51D24}"/>
                </a:ext>
              </a:extLst>
            </p:cNvPr>
            <p:cNvGrpSpPr/>
            <p:nvPr/>
          </p:nvGrpSpPr>
          <p:grpSpPr>
            <a:xfrm>
              <a:off x="9925742" y="4249439"/>
              <a:ext cx="1813317" cy="561086"/>
              <a:chOff x="10351012" y="3494914"/>
              <a:chExt cx="1813317" cy="561086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DD2CAD1-6435-A544-DF5C-4D1271BBDD12}"/>
                  </a:ext>
                </a:extLst>
              </p:cNvPr>
              <p:cNvSpPr txBox="1"/>
              <p:nvPr/>
            </p:nvSpPr>
            <p:spPr>
              <a:xfrm>
                <a:off x="10351012" y="3494914"/>
                <a:ext cx="18133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ko-KR" altLang="en-US" sz="1000" dirty="0">
                    <a:solidFill>
                      <a:srgbClr val="FFFBA8"/>
                    </a:solidFill>
                    <a:effectLst>
                      <a:outerShdw blurRad="38100" dist="88900" dir="2700000" algn="tl" rotWithShape="0">
                        <a:srgbClr val="019180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확실하게 </a:t>
                </a:r>
                <a:r>
                  <a:rPr lang="ko-KR" altLang="en-US" sz="1000" dirty="0" err="1">
                    <a:solidFill>
                      <a:srgbClr val="FFFBA8"/>
                    </a:solidFill>
                    <a:effectLst>
                      <a:outerShdw blurRad="38100" dist="88900" dir="2700000" algn="tl" rotWithShape="0">
                        <a:srgbClr val="019180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깨고노는</a:t>
                </a:r>
                <a:r>
                  <a:rPr lang="ko-KR" altLang="en-US" sz="1000" dirty="0">
                    <a:solidFill>
                      <a:srgbClr val="FFFBA8"/>
                    </a:solidFill>
                    <a:effectLst>
                      <a:outerShdw blurRad="38100" dist="88900" dir="2700000" algn="tl" rotWithShape="0">
                        <a:srgbClr val="019180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 숙취해소</a:t>
                </a:r>
                <a:endParaRPr lang="ko-KR" altLang="en-US" sz="800" dirty="0">
                  <a:solidFill>
                    <a:srgbClr val="FFFBA8"/>
                  </a:solidFill>
                  <a:effectLst>
                    <a:outerShdw blurRad="38100" dist="88900" dir="2700000" algn="tl" rotWithShape="0">
                      <a:srgbClr val="019180"/>
                    </a:outerShdw>
                  </a:effectLst>
                  <a:latin typeface="a시월구일4" panose="02020600000000000000" pitchFamily="18" charset="-127"/>
                  <a:ea typeface="a시월구일4" panose="02020600000000000000" pitchFamily="18" charset="-127"/>
                </a:endParaRPr>
              </a:p>
            </p:txBody>
          </p:sp>
          <p:pic>
            <p:nvPicPr>
              <p:cNvPr id="76" name="Picture 2">
                <a:extLst>
                  <a:ext uri="{FF2B5EF4-FFF2-40B4-BE49-F238E27FC236}">
                    <a16:creationId xmlns:a16="http://schemas.microsoft.com/office/drawing/2014/main" id="{57177FAB-A626-EEF6-26BF-4823EC1B3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60754" y="3721648"/>
                <a:ext cx="1013377" cy="334352"/>
              </a:xfrm>
              <a:prstGeom prst="rect">
                <a:avLst/>
              </a:prstGeom>
            </p:spPr>
          </p:pic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3DAFEC5E-8972-936C-82A0-AA7893ADB1AB}"/>
              </a:ext>
            </a:extLst>
          </p:cNvPr>
          <p:cNvSpPr txBox="1"/>
          <p:nvPr/>
        </p:nvSpPr>
        <p:spPr>
          <a:xfrm>
            <a:off x="23155" y="2890691"/>
            <a:ext cx="236491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직장인의 상큼한 표정 클로즈업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4E19FC-FC90-7290-48EF-606A09897F44}"/>
              </a:ext>
            </a:extLst>
          </p:cNvPr>
          <p:cNvSpPr txBox="1"/>
          <p:nvPr/>
        </p:nvSpPr>
        <p:spPr>
          <a:xfrm>
            <a:off x="23155" y="3237061"/>
            <a:ext cx="236491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자막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&amp; 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넌 그냥 노니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?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난 깨고 놀아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!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BE0DD0E-CAF0-58A7-39DE-8AEBDE6BE017}"/>
              </a:ext>
            </a:extLst>
          </p:cNvPr>
          <p:cNvSpPr txBox="1"/>
          <p:nvPr/>
        </p:nvSpPr>
        <p:spPr>
          <a:xfrm>
            <a:off x="2452599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퇴근시각 사무실에서 춤을 추는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남자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5330A53-B29B-E831-6824-DD060FDC6429}"/>
              </a:ext>
            </a:extLst>
          </p:cNvPr>
          <p:cNvSpPr txBox="1"/>
          <p:nvPr/>
        </p:nvSpPr>
        <p:spPr>
          <a:xfrm>
            <a:off x="3906744" y="3243908"/>
            <a:ext cx="281864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노니 노니 깨노니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 </a:t>
            </a: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깨고 노는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3DA402D-B810-D4C9-EBA4-014B9698EB96}"/>
              </a:ext>
            </a:extLst>
          </p:cNvPr>
          <p:cNvSpPr txBox="1"/>
          <p:nvPr/>
        </p:nvSpPr>
        <p:spPr>
          <a:xfrm>
            <a:off x="4894900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회의실로 컷 전환되어 춤을 추는 남자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B26E86F-0B2B-3B47-396C-8D0F00949787}"/>
              </a:ext>
            </a:extLst>
          </p:cNvPr>
          <p:cNvSpPr txBox="1"/>
          <p:nvPr/>
        </p:nvSpPr>
        <p:spPr>
          <a:xfrm>
            <a:off x="7337200" y="2890691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춤추는 모습 클로즈업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57C7FC7-E68E-54F4-FF47-BFBDDCFC3B1A}"/>
              </a:ext>
            </a:extLst>
          </p:cNvPr>
          <p:cNvSpPr txBox="1"/>
          <p:nvPr/>
        </p:nvSpPr>
        <p:spPr>
          <a:xfrm>
            <a:off x="9779500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사장실에서 춤을 추는 남자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7A304D0C-0AA5-DF49-8E9D-DE665251DB75}"/>
              </a:ext>
            </a:extLst>
          </p:cNvPr>
          <p:cNvSpPr/>
          <p:nvPr/>
        </p:nvSpPr>
        <p:spPr>
          <a:xfrm>
            <a:off x="7046257" y="1020905"/>
            <a:ext cx="4092833" cy="438142"/>
          </a:xfrm>
          <a:prstGeom prst="rightArrow">
            <a:avLst/>
          </a:prstGeom>
          <a:solidFill>
            <a:srgbClr val="FFF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EFB79A0-D6D0-47AA-EDA9-301D0A4463B5}"/>
              </a:ext>
            </a:extLst>
          </p:cNvPr>
          <p:cNvSpPr txBox="1"/>
          <p:nvPr/>
        </p:nvSpPr>
        <p:spPr>
          <a:xfrm>
            <a:off x="2443611" y="1111512"/>
            <a:ext cx="470018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A9F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노래에 맞춰 자연스럽게 춤은 이어지지만 배경이 </a:t>
            </a: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A9F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바뀌며 리듬을 살려 편집</a:t>
            </a:r>
            <a:endParaRPr lang="en-US" altLang="ko-KR" sz="1200" dirty="0">
              <a:solidFill>
                <a:srgbClr val="FFFA9F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D799B20-1F03-246F-950E-5530190DF06E}"/>
              </a:ext>
            </a:extLst>
          </p:cNvPr>
          <p:cNvSpPr txBox="1"/>
          <p:nvPr/>
        </p:nvSpPr>
        <p:spPr>
          <a:xfrm>
            <a:off x="7896038" y="3209733"/>
            <a:ext cx="281864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노니 노니 깨노니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 </a:t>
            </a: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깨고 노는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1EFB1F3-34F4-8842-B38C-90A015167AD0}"/>
              </a:ext>
            </a:extLst>
          </p:cNvPr>
          <p:cNvSpPr txBox="1"/>
          <p:nvPr/>
        </p:nvSpPr>
        <p:spPr>
          <a:xfrm>
            <a:off x="9657" y="5237586"/>
            <a:ext cx="236491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모두 일어나 춤을 추는 사무실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C590AF2-6B5C-8304-AF8F-BC2315462E31}"/>
              </a:ext>
            </a:extLst>
          </p:cNvPr>
          <p:cNvSpPr txBox="1"/>
          <p:nvPr/>
        </p:nvSpPr>
        <p:spPr>
          <a:xfrm>
            <a:off x="2439101" y="5244433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사장님과 함께 춤추는 남자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BA4EFFB-E9D1-E044-DF87-3EE3E2ED01C6}"/>
              </a:ext>
            </a:extLst>
          </p:cNvPr>
          <p:cNvSpPr txBox="1"/>
          <p:nvPr/>
        </p:nvSpPr>
        <p:spPr>
          <a:xfrm>
            <a:off x="1789959" y="5590803"/>
            <a:ext cx="281864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깨깨깨깨깨깨깨 노니노니노니노니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3958FE9-AA67-150A-2D17-D324B2A14F0D}"/>
              </a:ext>
            </a:extLst>
          </p:cNvPr>
          <p:cNvSpPr txBox="1"/>
          <p:nvPr/>
        </p:nvSpPr>
        <p:spPr>
          <a:xfrm>
            <a:off x="4881402" y="5244433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엘레베이터 앞에서 춤추는 남자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C096B6D-D65B-C5E1-EC38-E26D7A49001D}"/>
              </a:ext>
            </a:extLst>
          </p:cNvPr>
          <p:cNvSpPr txBox="1"/>
          <p:nvPr/>
        </p:nvSpPr>
        <p:spPr>
          <a:xfrm>
            <a:off x="7323702" y="5237586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깨노니 스틱을 먹는 모습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BB9074C-B877-A9E7-2CA0-1E92E077DD43}"/>
              </a:ext>
            </a:extLst>
          </p:cNvPr>
          <p:cNvSpPr txBox="1"/>
          <p:nvPr/>
        </p:nvSpPr>
        <p:spPr>
          <a:xfrm>
            <a:off x="9766002" y="5244433"/>
            <a:ext cx="244230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모두 손에 깨노니 스틱을 든 모습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슬로건 </a:t>
            </a:r>
            <a:r>
              <a:rPr lang="en-US" altLang="ko-KR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&amp;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로고 </a:t>
            </a:r>
            <a:r>
              <a:rPr lang="en-US" altLang="ko-KR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&amp;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제품컷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A381B0-E068-42BE-7341-98AE601AEDA1}"/>
              </a:ext>
            </a:extLst>
          </p:cNvPr>
          <p:cNvSpPr txBox="1"/>
          <p:nvPr/>
        </p:nvSpPr>
        <p:spPr>
          <a:xfrm>
            <a:off x="5077390" y="5590399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깨노니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9501BA4-7CCD-8E23-3797-B0DF9D4EF973}"/>
              </a:ext>
            </a:extLst>
          </p:cNvPr>
          <p:cNvSpPr txBox="1"/>
          <p:nvPr/>
        </p:nvSpPr>
        <p:spPr>
          <a:xfrm>
            <a:off x="7323702" y="5566034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깨는 숙취 해소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B00896B-6256-57CD-EA01-8D5EC4F98240}"/>
              </a:ext>
            </a:extLst>
          </p:cNvPr>
          <p:cNvSpPr txBox="1"/>
          <p:nvPr/>
        </p:nvSpPr>
        <p:spPr>
          <a:xfrm>
            <a:off x="9766002" y="5590398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깨노니 스틱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4722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84AA074-7B75-03FC-75CF-866FEE39E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537" y="3853884"/>
            <a:ext cx="2380800" cy="1339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1F1ED9-7D0F-9C12-978A-3BD5E2967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4" y="1469613"/>
            <a:ext cx="2380800" cy="13392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4AB18B9-56AA-D4C6-CC1E-EF18203D1A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7022" y="1461407"/>
            <a:ext cx="2380800" cy="1339200"/>
          </a:xfrm>
          <a:prstGeom prst="rect">
            <a:avLst/>
          </a:prstGeom>
        </p:spPr>
      </p:pic>
      <p:pic>
        <p:nvPicPr>
          <p:cNvPr id="11" name="그림 12">
            <a:extLst>
              <a:ext uri="{FF2B5EF4-FFF2-40B4-BE49-F238E27FC236}">
                <a16:creationId xmlns:a16="http://schemas.microsoft.com/office/drawing/2014/main" id="{DF8F8808-7F30-FBCC-5999-460E3A0B75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4"/>
          <a:stretch/>
        </p:blipFill>
        <p:spPr>
          <a:xfrm>
            <a:off x="4903187" y="1472867"/>
            <a:ext cx="2380800" cy="1339200"/>
          </a:xfrm>
          <a:prstGeom prst="rect">
            <a:avLst/>
          </a:prstGeom>
        </p:spPr>
      </p:pic>
      <p:pic>
        <p:nvPicPr>
          <p:cNvPr id="12" name="그림 17">
            <a:extLst>
              <a:ext uri="{FF2B5EF4-FFF2-40B4-BE49-F238E27FC236}">
                <a16:creationId xmlns:a16="http://schemas.microsoft.com/office/drawing/2014/main" id="{688F93FE-DE97-1C95-C075-D8D5CE4427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255" y="1461407"/>
            <a:ext cx="2380800" cy="1339200"/>
          </a:xfrm>
          <a:prstGeom prst="rect">
            <a:avLst/>
          </a:prstGeom>
        </p:spPr>
      </p:pic>
      <p:pic>
        <p:nvPicPr>
          <p:cNvPr id="3" name="그림 6">
            <a:extLst>
              <a:ext uri="{FF2B5EF4-FFF2-40B4-BE49-F238E27FC236}">
                <a16:creationId xmlns:a16="http://schemas.microsoft.com/office/drawing/2014/main" id="{1FC5F055-D38E-4801-4AA9-37AD2DB9D5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2320" y="1456929"/>
            <a:ext cx="2380800" cy="1339200"/>
          </a:xfrm>
          <a:prstGeom prst="rect">
            <a:avLst/>
          </a:prstGeom>
        </p:spPr>
      </p:pic>
      <p:pic>
        <p:nvPicPr>
          <p:cNvPr id="10" name="그림 21">
            <a:extLst>
              <a:ext uri="{FF2B5EF4-FFF2-40B4-BE49-F238E27FC236}">
                <a16:creationId xmlns:a16="http://schemas.microsoft.com/office/drawing/2014/main" id="{63E4E80C-3DAB-231B-D487-DEDC9571C06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076" y="3853884"/>
            <a:ext cx="2380800" cy="1339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7F78465-3DEC-4A6D-9BC0-FF9B9052EA02}"/>
              </a:ext>
            </a:extLst>
          </p:cNvPr>
          <p:cNvSpPr txBox="1"/>
          <p:nvPr/>
        </p:nvSpPr>
        <p:spPr>
          <a:xfrm>
            <a:off x="0" y="158252"/>
            <a:ext cx="2485334" cy="307777"/>
          </a:xfrm>
          <a:prstGeom prst="rect">
            <a:avLst/>
          </a:prstGeom>
          <a:solidFill>
            <a:srgbClr val="FD4080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CONTI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( 15”)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71FDA9-36F4-4455-8ADF-074D1727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116"/>
            <a:ext cx="2052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30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대 여자 직장인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술자리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)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편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40g" panose="02020603020101020101" pitchFamily="18" charset="-127"/>
              <a:ea typeface="HG꼬딕씨_Pro 40g" panose="02020603020101020101" pitchFamily="18" charset="-127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DAFEC5E-8972-936C-82A0-AA7893ADB1AB}"/>
              </a:ext>
            </a:extLst>
          </p:cNvPr>
          <p:cNvSpPr txBox="1"/>
          <p:nvPr/>
        </p:nvSpPr>
        <p:spPr>
          <a:xfrm>
            <a:off x="23155" y="2890691"/>
            <a:ext cx="236491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직장인의 상큼한 표정 클로즈업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4E19FC-FC90-7290-48EF-606A09897F44}"/>
              </a:ext>
            </a:extLst>
          </p:cNvPr>
          <p:cNvSpPr txBox="1"/>
          <p:nvPr/>
        </p:nvSpPr>
        <p:spPr>
          <a:xfrm>
            <a:off x="23155" y="3237061"/>
            <a:ext cx="236491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자막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&amp; 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넌 그냥 노니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?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난 깨고 놀아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!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BE0DD0E-CAF0-58A7-39DE-8AEBDE6BE017}"/>
              </a:ext>
            </a:extLst>
          </p:cNvPr>
          <p:cNvSpPr txBox="1"/>
          <p:nvPr/>
        </p:nvSpPr>
        <p:spPr>
          <a:xfrm>
            <a:off x="2452599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아늑한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바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에서 춤을 추는 여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5330A53-B29B-E831-6824-DD060FDC6429}"/>
              </a:ext>
            </a:extLst>
          </p:cNvPr>
          <p:cNvSpPr txBox="1"/>
          <p:nvPr/>
        </p:nvSpPr>
        <p:spPr>
          <a:xfrm>
            <a:off x="3906744" y="3243908"/>
            <a:ext cx="281864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노니 노니 깨노니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 </a:t>
            </a: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깨고 노는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3DA402D-B810-D4C9-EBA4-014B9698EB96}"/>
              </a:ext>
            </a:extLst>
          </p:cNvPr>
          <p:cNvSpPr txBox="1"/>
          <p:nvPr/>
        </p:nvSpPr>
        <p:spPr>
          <a:xfrm>
            <a:off x="4894900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포장마차로 컷 전환되어 춤 추는 여자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B26E86F-0B2B-3B47-396C-8D0F00949787}"/>
              </a:ext>
            </a:extLst>
          </p:cNvPr>
          <p:cNvSpPr txBox="1"/>
          <p:nvPr/>
        </p:nvSpPr>
        <p:spPr>
          <a:xfrm>
            <a:off x="7337200" y="2890691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춤추는 모습 클로즈업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57C7FC7-E68E-54F4-FF47-BFBDDCFC3B1A}"/>
              </a:ext>
            </a:extLst>
          </p:cNvPr>
          <p:cNvSpPr txBox="1"/>
          <p:nvPr/>
        </p:nvSpPr>
        <p:spPr>
          <a:xfrm>
            <a:off x="9779500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골목길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에서 춤을 추는 여자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7A304D0C-0AA5-DF49-8E9D-DE665251DB75}"/>
              </a:ext>
            </a:extLst>
          </p:cNvPr>
          <p:cNvSpPr/>
          <p:nvPr/>
        </p:nvSpPr>
        <p:spPr>
          <a:xfrm>
            <a:off x="7046257" y="1020905"/>
            <a:ext cx="4092833" cy="438142"/>
          </a:xfrm>
          <a:prstGeom prst="rightArrow">
            <a:avLst/>
          </a:prstGeom>
          <a:solidFill>
            <a:srgbClr val="FFF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EFB79A0-D6D0-47AA-EDA9-301D0A4463B5}"/>
              </a:ext>
            </a:extLst>
          </p:cNvPr>
          <p:cNvSpPr txBox="1"/>
          <p:nvPr/>
        </p:nvSpPr>
        <p:spPr>
          <a:xfrm>
            <a:off x="2443611" y="1111512"/>
            <a:ext cx="470018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A9F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노래에 맞춰 자연스럽게 춤은 이어지지만 배경이 </a:t>
            </a: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A9F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바뀌며 리듬을 살려 편집</a:t>
            </a:r>
            <a:endParaRPr lang="en-US" altLang="ko-KR" sz="1200" dirty="0">
              <a:solidFill>
                <a:srgbClr val="FFFA9F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D799B20-1F03-246F-950E-5530190DF06E}"/>
              </a:ext>
            </a:extLst>
          </p:cNvPr>
          <p:cNvSpPr txBox="1"/>
          <p:nvPr/>
        </p:nvSpPr>
        <p:spPr>
          <a:xfrm>
            <a:off x="7896038" y="3209733"/>
            <a:ext cx="281864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노니 노니 깨노니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 </a:t>
            </a: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깨고 노는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1EFB1F3-34F4-8842-B38C-90A015167AD0}"/>
              </a:ext>
            </a:extLst>
          </p:cNvPr>
          <p:cNvSpPr txBox="1"/>
          <p:nvPr/>
        </p:nvSpPr>
        <p:spPr>
          <a:xfrm>
            <a:off x="9657" y="5237586"/>
            <a:ext cx="236491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모두 일어나 춤을 추는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바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C590AF2-6B5C-8304-AF8F-BC2315462E31}"/>
              </a:ext>
            </a:extLst>
          </p:cNvPr>
          <p:cNvSpPr txBox="1"/>
          <p:nvPr/>
        </p:nvSpPr>
        <p:spPr>
          <a:xfrm>
            <a:off x="2439101" y="5244433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손님들과 모두 함께 춤추는 여자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BA4EFFB-E9D1-E044-DF87-3EE3E2ED01C6}"/>
              </a:ext>
            </a:extLst>
          </p:cNvPr>
          <p:cNvSpPr txBox="1"/>
          <p:nvPr/>
        </p:nvSpPr>
        <p:spPr>
          <a:xfrm>
            <a:off x="1789959" y="5590803"/>
            <a:ext cx="281864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깨깨깨깨깨깨깨 노니노니노니노니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3958FE9-AA67-150A-2D17-D324B2A14F0D}"/>
              </a:ext>
            </a:extLst>
          </p:cNvPr>
          <p:cNvSpPr txBox="1"/>
          <p:nvPr/>
        </p:nvSpPr>
        <p:spPr>
          <a:xfrm>
            <a:off x="4881402" y="5244433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포장마차 안과 밖에서 춤을 춘다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C096B6D-D65B-C5E1-EC38-E26D7A49001D}"/>
              </a:ext>
            </a:extLst>
          </p:cNvPr>
          <p:cNvSpPr txBox="1"/>
          <p:nvPr/>
        </p:nvSpPr>
        <p:spPr>
          <a:xfrm>
            <a:off x="7323702" y="5237586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깨노니 스틱을 먹는 모습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BB9074C-B877-A9E7-2CA0-1E92E077DD43}"/>
              </a:ext>
            </a:extLst>
          </p:cNvPr>
          <p:cNvSpPr txBox="1"/>
          <p:nvPr/>
        </p:nvSpPr>
        <p:spPr>
          <a:xfrm>
            <a:off x="9766002" y="5244433"/>
            <a:ext cx="244230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모두 손에 깨노니 스틱을 든 모습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슬로건 </a:t>
            </a:r>
            <a:r>
              <a:rPr lang="en-US" altLang="ko-KR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&amp;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로고 </a:t>
            </a:r>
            <a:r>
              <a:rPr lang="en-US" altLang="ko-KR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&amp;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제품컷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A381B0-E068-42BE-7341-98AE601AEDA1}"/>
              </a:ext>
            </a:extLst>
          </p:cNvPr>
          <p:cNvSpPr txBox="1"/>
          <p:nvPr/>
        </p:nvSpPr>
        <p:spPr>
          <a:xfrm>
            <a:off x="5077390" y="5590399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깨노니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9501BA4-7CCD-8E23-3797-B0DF9D4EF973}"/>
              </a:ext>
            </a:extLst>
          </p:cNvPr>
          <p:cNvSpPr txBox="1"/>
          <p:nvPr/>
        </p:nvSpPr>
        <p:spPr>
          <a:xfrm>
            <a:off x="7323702" y="5566034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깨는 숙취 해소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B00896B-6256-57CD-EA01-8D5EC4F98240}"/>
              </a:ext>
            </a:extLst>
          </p:cNvPr>
          <p:cNvSpPr txBox="1"/>
          <p:nvPr/>
        </p:nvSpPr>
        <p:spPr>
          <a:xfrm>
            <a:off x="9779500" y="5621175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깨노니 스틱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BA7AC0-A3FE-9930-2BCC-925436E964BE}"/>
              </a:ext>
            </a:extLst>
          </p:cNvPr>
          <p:cNvSpPr txBox="1"/>
          <p:nvPr/>
        </p:nvSpPr>
        <p:spPr>
          <a:xfrm rot="19800000">
            <a:off x="-97286" y="1846826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dirty="0">
                <a:solidFill>
                  <a:schemeClr val="bg1"/>
                </a:solidFill>
                <a:effectLst>
                  <a:outerShdw blurRad="38100" dist="88900" dir="2700000" algn="tl" rotWithShape="0">
                    <a:srgbClr val="FF666E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넌 그냥 노니</a:t>
            </a:r>
            <a:r>
              <a:rPr lang="en-US" altLang="ko-KR" sz="1600" dirty="0">
                <a:solidFill>
                  <a:schemeClr val="bg1"/>
                </a:solidFill>
                <a:effectLst>
                  <a:outerShdw blurRad="38100" dist="88900" dir="2700000" algn="tl" rotWithShape="0">
                    <a:srgbClr val="FF666E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?</a:t>
            </a:r>
          </a:p>
          <a:p>
            <a:pPr algn="r"/>
            <a:r>
              <a:rPr lang="ko-KR" altLang="en-US" sz="1600" dirty="0">
                <a:solidFill>
                  <a:schemeClr val="bg1"/>
                </a:solidFill>
                <a:effectLst>
                  <a:outerShdw blurRad="38100" dist="88900" dir="2700000" algn="tl" rotWithShape="0">
                    <a:srgbClr val="FF666E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난 깨고 놀아</a:t>
            </a:r>
            <a:r>
              <a:rPr lang="en-US" altLang="ko-KR" sz="1600" dirty="0">
                <a:solidFill>
                  <a:schemeClr val="bg1"/>
                </a:solidFill>
                <a:effectLst>
                  <a:outerShdw blurRad="38100" dist="88900" dir="2700000" algn="tl" rotWithShape="0">
                    <a:srgbClr val="FF666E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6105EC-F3B7-A4F2-D759-2A6169C2399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" y="3839735"/>
            <a:ext cx="2380800" cy="133920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3598B475-A8A0-6A69-C44D-49B57AC048CE}"/>
              </a:ext>
            </a:extLst>
          </p:cNvPr>
          <p:cNvGrpSpPr/>
          <p:nvPr/>
        </p:nvGrpSpPr>
        <p:grpSpPr>
          <a:xfrm>
            <a:off x="4881402" y="3863055"/>
            <a:ext cx="2392409" cy="1339200"/>
            <a:chOff x="4881402" y="3863055"/>
            <a:chExt cx="2392409" cy="13392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C7D60C-C881-331E-E9B0-73B9D4078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1402" y="3863055"/>
              <a:ext cx="2380800" cy="13392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B34177-1B34-C766-A189-1F47E164D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1290" y="3924760"/>
              <a:ext cx="604932" cy="119973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5B6B81A-7961-F523-7D45-285998C7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5247" y="3958698"/>
              <a:ext cx="478564" cy="121103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B2D4372-9997-565F-D387-1D426C4A9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6966" y="3924760"/>
              <a:ext cx="390050" cy="58036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C9A957D-F757-530D-03E1-C65B985E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350957">
              <a:off x="5689487" y="4078088"/>
              <a:ext cx="410443" cy="40587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4EA625-7572-CCEE-AFC1-92E3ED2BD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73134" y="3967869"/>
              <a:ext cx="604932" cy="123438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BFAB835-1B98-2DDA-ABFF-C8AAEE120568}"/>
              </a:ext>
            </a:extLst>
          </p:cNvPr>
          <p:cNvGrpSpPr/>
          <p:nvPr/>
        </p:nvGrpSpPr>
        <p:grpSpPr>
          <a:xfrm>
            <a:off x="9779500" y="3839735"/>
            <a:ext cx="2380800" cy="1358424"/>
            <a:chOff x="9779500" y="3839735"/>
            <a:chExt cx="2380800" cy="135842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C9423BE-555D-7073-D20E-0B1041888E5F}"/>
                </a:ext>
              </a:extLst>
            </p:cNvPr>
            <p:cNvGrpSpPr/>
            <p:nvPr/>
          </p:nvGrpSpPr>
          <p:grpSpPr>
            <a:xfrm>
              <a:off x="9779500" y="3839735"/>
              <a:ext cx="2380800" cy="1358424"/>
              <a:chOff x="9779500" y="3839735"/>
              <a:chExt cx="2380800" cy="1358424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6CB1DF51-E345-BAF7-FB27-9FA9BB559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279"/>
              <a:stretch/>
            </p:blipFill>
            <p:spPr>
              <a:xfrm>
                <a:off x="9779500" y="3845890"/>
                <a:ext cx="2380800" cy="133920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5A56F5A-4536-0741-63AE-D0191A1DE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92320" y="3839735"/>
                <a:ext cx="2367980" cy="1358424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21F0528-CA2A-BE69-4DD3-08CB950B6B31}"/>
                </a:ext>
              </a:extLst>
            </p:cNvPr>
            <p:cNvGrpSpPr/>
            <p:nvPr/>
          </p:nvGrpSpPr>
          <p:grpSpPr>
            <a:xfrm>
              <a:off x="9934244" y="4205708"/>
              <a:ext cx="2151494" cy="964123"/>
              <a:chOff x="9934244" y="4205708"/>
              <a:chExt cx="2151494" cy="964123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C567F21-2C15-9A06-6C13-405121485996}"/>
                  </a:ext>
                </a:extLst>
              </p:cNvPr>
              <p:cNvGrpSpPr/>
              <p:nvPr/>
            </p:nvGrpSpPr>
            <p:grpSpPr>
              <a:xfrm>
                <a:off x="10635484" y="4205708"/>
                <a:ext cx="1450254" cy="964123"/>
                <a:chOff x="10635484" y="3890487"/>
                <a:chExt cx="1450254" cy="964123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59A78E68-089D-172D-8A6F-96574FBCD1EB}"/>
                    </a:ext>
                  </a:extLst>
                </p:cNvPr>
                <p:cNvGrpSpPr/>
                <p:nvPr/>
              </p:nvGrpSpPr>
              <p:grpSpPr>
                <a:xfrm>
                  <a:off x="11668739" y="3890487"/>
                  <a:ext cx="416999" cy="964123"/>
                  <a:chOff x="10185864" y="3623613"/>
                  <a:chExt cx="1374337" cy="3177533"/>
                </a:xfrm>
              </p:grpSpPr>
              <p:pic>
                <p:nvPicPr>
                  <p:cNvPr id="73" name="Picture 7">
                    <a:extLst>
                      <a:ext uri="{FF2B5EF4-FFF2-40B4-BE49-F238E27FC236}">
                        <a16:creationId xmlns:a16="http://schemas.microsoft.com/office/drawing/2014/main" id="{5CEBF7D7-209A-8097-9907-F5F37F620A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889697">
                    <a:off x="10547800" y="3688951"/>
                    <a:ext cx="1012401" cy="3112195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6">
                    <a:extLst>
                      <a:ext uri="{FF2B5EF4-FFF2-40B4-BE49-F238E27FC236}">
                        <a16:creationId xmlns:a16="http://schemas.microsoft.com/office/drawing/2014/main" id="{CAC6C551-9112-F4E6-9418-1BB1CDD599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900000">
                    <a:off x="10185864" y="3623613"/>
                    <a:ext cx="916426" cy="30295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Picture 2">
                  <a:extLst>
                    <a:ext uri="{FF2B5EF4-FFF2-40B4-BE49-F238E27FC236}">
                      <a16:creationId xmlns:a16="http://schemas.microsoft.com/office/drawing/2014/main" id="{57177FAB-A626-EEF6-26BF-4823EC1B3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5484" y="4476173"/>
                  <a:ext cx="1013377" cy="334352"/>
                </a:xfrm>
                <a:prstGeom prst="rect">
                  <a:avLst/>
                </a:prstGeom>
              </p:spPr>
            </p:pic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C1DB1F3-B59F-2CFC-3640-7147F8DE4AF9}"/>
                  </a:ext>
                </a:extLst>
              </p:cNvPr>
              <p:cNvSpPr txBox="1"/>
              <p:nvPr/>
            </p:nvSpPr>
            <p:spPr>
              <a:xfrm>
                <a:off x="9934244" y="4541749"/>
                <a:ext cx="18133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ko-KR" altLang="en-US" sz="1000" dirty="0">
                    <a:solidFill>
                      <a:schemeClr val="bg1"/>
                    </a:solidFill>
                    <a:effectLst>
                      <a:outerShdw blurRad="38100" dist="88900" dir="2700000" algn="tl" rotWithShape="0">
                        <a:srgbClr val="FF666E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확실하게 </a:t>
                </a:r>
                <a:r>
                  <a:rPr lang="ko-KR" altLang="en-US" sz="1000" dirty="0" err="1">
                    <a:solidFill>
                      <a:schemeClr val="bg1"/>
                    </a:solidFill>
                    <a:effectLst>
                      <a:outerShdw blurRad="38100" dist="88900" dir="2700000" algn="tl" rotWithShape="0">
                        <a:srgbClr val="FF666E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깨고노는</a:t>
                </a:r>
                <a:r>
                  <a:rPr lang="ko-KR" altLang="en-US" sz="1000" dirty="0">
                    <a:solidFill>
                      <a:schemeClr val="bg1"/>
                    </a:solidFill>
                    <a:effectLst>
                      <a:outerShdw blurRad="38100" dist="88900" dir="2700000" algn="tl" rotWithShape="0">
                        <a:srgbClr val="FF666E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 숙취해소</a:t>
                </a:r>
                <a:endParaRPr lang="en-US" altLang="ko-KR" sz="1000" dirty="0">
                  <a:solidFill>
                    <a:schemeClr val="bg1"/>
                  </a:solidFill>
                  <a:effectLst>
                    <a:outerShdw blurRad="38100" dist="88900" dir="2700000" algn="tl" rotWithShape="0">
                      <a:srgbClr val="FF666E"/>
                    </a:outerShdw>
                  </a:effectLst>
                  <a:latin typeface="a시월구일4" panose="02020600000000000000" pitchFamily="18" charset="-127"/>
                  <a:ea typeface="a시월구일4" panose="02020600000000000000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9942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E6BA5F-0676-18BB-1963-408B10093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4" r="27477" b="21152"/>
          <a:stretch/>
        </p:blipFill>
        <p:spPr>
          <a:xfrm>
            <a:off x="703" y="1458169"/>
            <a:ext cx="2380800" cy="1339200"/>
          </a:xfrm>
          <a:prstGeom prst="rect">
            <a:avLst/>
          </a:prstGeom>
        </p:spPr>
      </p:pic>
      <p:pic>
        <p:nvPicPr>
          <p:cNvPr id="6" name="그림 12">
            <a:extLst>
              <a:ext uri="{FF2B5EF4-FFF2-40B4-BE49-F238E27FC236}">
                <a16:creationId xmlns:a16="http://schemas.microsoft.com/office/drawing/2014/main" id="{D6F6DF81-3D23-1F84-DEE6-5D3DA14DE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977" y="3851310"/>
            <a:ext cx="2380800" cy="1339200"/>
          </a:xfrm>
          <a:prstGeom prst="rect">
            <a:avLst/>
          </a:prstGeom>
        </p:spPr>
      </p:pic>
      <p:pic>
        <p:nvPicPr>
          <p:cNvPr id="7" name="그림 17">
            <a:extLst>
              <a:ext uri="{FF2B5EF4-FFF2-40B4-BE49-F238E27FC236}">
                <a16:creationId xmlns:a16="http://schemas.microsoft.com/office/drawing/2014/main" id="{872D4F5F-CA3D-2214-819E-4101BF4D22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0848" y="3853884"/>
            <a:ext cx="2380800" cy="1339200"/>
          </a:xfrm>
          <a:prstGeom prst="rect">
            <a:avLst/>
          </a:prstGeom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0EE40B05-DAC8-7275-B5F8-287999A99B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988" y="1467304"/>
            <a:ext cx="2380800" cy="1339200"/>
          </a:xfrm>
          <a:prstGeom prst="rect">
            <a:avLst/>
          </a:prstGeom>
        </p:spPr>
      </p:pic>
      <p:pic>
        <p:nvPicPr>
          <p:cNvPr id="8" name="그림 21">
            <a:extLst>
              <a:ext uri="{FF2B5EF4-FFF2-40B4-BE49-F238E27FC236}">
                <a16:creationId xmlns:a16="http://schemas.microsoft.com/office/drawing/2014/main" id="{E84414C3-F9C5-F371-BBE3-81403DD691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255" y="1459327"/>
            <a:ext cx="2380800" cy="1339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7F78465-3DEC-4A6D-9BC0-FF9B9052EA02}"/>
              </a:ext>
            </a:extLst>
          </p:cNvPr>
          <p:cNvSpPr txBox="1"/>
          <p:nvPr/>
        </p:nvSpPr>
        <p:spPr>
          <a:xfrm>
            <a:off x="0" y="158252"/>
            <a:ext cx="2485334" cy="307777"/>
          </a:xfrm>
          <a:prstGeom prst="rect">
            <a:avLst/>
          </a:prstGeom>
          <a:solidFill>
            <a:srgbClr val="FF6D77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CONTI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80g" panose="02020603020101020101" pitchFamily="18" charset="-127"/>
                <a:ea typeface="HG꼬딕씨_Pro 80g" panose="02020603020101020101" pitchFamily="18" charset="-127"/>
                <a:cs typeface="+mn-cs"/>
              </a:rPr>
              <a:t>( 15”)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71FDA9-36F4-4455-8ADF-074D1727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116"/>
            <a:ext cx="2052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30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대 여자 대학생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(</a:t>
            </a:r>
            <a:r>
              <a:rPr kumimoji="0" lang="ko-KR" altLang="en-US" sz="1200" dirty="0">
                <a:solidFill>
                  <a:prstClr val="white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해장에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)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편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40g" panose="02020603020101020101" pitchFamily="18" charset="-127"/>
              <a:ea typeface="HG꼬딕씨_Pro 40g" panose="02020603020101020101" pitchFamily="18" charset="-127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DAFEC5E-8972-936C-82A0-AA7893ADB1AB}"/>
              </a:ext>
            </a:extLst>
          </p:cNvPr>
          <p:cNvSpPr txBox="1"/>
          <p:nvPr/>
        </p:nvSpPr>
        <p:spPr>
          <a:xfrm>
            <a:off x="23155" y="2890691"/>
            <a:ext cx="236491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여대생의 상큼한 표정 클로즈업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4E19FC-FC90-7290-48EF-606A09897F44}"/>
              </a:ext>
            </a:extLst>
          </p:cNvPr>
          <p:cNvSpPr txBox="1"/>
          <p:nvPr/>
        </p:nvSpPr>
        <p:spPr>
          <a:xfrm>
            <a:off x="23155" y="3237061"/>
            <a:ext cx="236491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자막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&amp; 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넌 그냥 노니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?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난 깨고 놀아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!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BE0DD0E-CAF0-58A7-39DE-8AEBDE6BE017}"/>
              </a:ext>
            </a:extLst>
          </p:cNvPr>
          <p:cNvSpPr txBox="1"/>
          <p:nvPr/>
        </p:nvSpPr>
        <p:spPr>
          <a:xfrm>
            <a:off x="2452599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집 거실에서 춤을 추는 여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5330A53-B29B-E831-6824-DD060FDC6429}"/>
              </a:ext>
            </a:extLst>
          </p:cNvPr>
          <p:cNvSpPr txBox="1"/>
          <p:nvPr/>
        </p:nvSpPr>
        <p:spPr>
          <a:xfrm>
            <a:off x="3906744" y="3243908"/>
            <a:ext cx="281864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노니 노니 깨노니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 </a:t>
            </a: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깨고 노는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3DA402D-B810-D4C9-EBA4-014B9698EB96}"/>
              </a:ext>
            </a:extLst>
          </p:cNvPr>
          <p:cNvSpPr txBox="1"/>
          <p:nvPr/>
        </p:nvSpPr>
        <p:spPr>
          <a:xfrm>
            <a:off x="4894900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주방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으로 컷 전환되어 춤 추는 여자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B26E86F-0B2B-3B47-396C-8D0F00949787}"/>
              </a:ext>
            </a:extLst>
          </p:cNvPr>
          <p:cNvSpPr txBox="1"/>
          <p:nvPr/>
        </p:nvSpPr>
        <p:spPr>
          <a:xfrm>
            <a:off x="7337200" y="2890691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춤추는 모습 클로즈업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57C7FC7-E68E-54F4-FF47-BFBDDCFC3B1A}"/>
              </a:ext>
            </a:extLst>
          </p:cNvPr>
          <p:cNvSpPr txBox="1"/>
          <p:nvPr/>
        </p:nvSpPr>
        <p:spPr>
          <a:xfrm>
            <a:off x="9779500" y="2897538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안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방에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서 춤을 추는 여자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7A304D0C-0AA5-DF49-8E9D-DE665251DB75}"/>
              </a:ext>
            </a:extLst>
          </p:cNvPr>
          <p:cNvSpPr/>
          <p:nvPr/>
        </p:nvSpPr>
        <p:spPr>
          <a:xfrm>
            <a:off x="7046257" y="1020905"/>
            <a:ext cx="4092833" cy="438142"/>
          </a:xfrm>
          <a:prstGeom prst="rightArrow">
            <a:avLst/>
          </a:prstGeom>
          <a:solidFill>
            <a:srgbClr val="FFF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EFB79A0-D6D0-47AA-EDA9-301D0A4463B5}"/>
              </a:ext>
            </a:extLst>
          </p:cNvPr>
          <p:cNvSpPr txBox="1"/>
          <p:nvPr/>
        </p:nvSpPr>
        <p:spPr>
          <a:xfrm>
            <a:off x="2443611" y="1111512"/>
            <a:ext cx="470018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A9F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노래에 맞춰 자연스럽게 춤은 이어지지만 배경이 </a:t>
            </a: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A9F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바뀌며 리듬을 살려 편집</a:t>
            </a:r>
            <a:endParaRPr lang="en-US" altLang="ko-KR" sz="1200" dirty="0">
              <a:solidFill>
                <a:srgbClr val="FFFA9F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D799B20-1F03-246F-950E-5530190DF06E}"/>
              </a:ext>
            </a:extLst>
          </p:cNvPr>
          <p:cNvSpPr txBox="1"/>
          <p:nvPr/>
        </p:nvSpPr>
        <p:spPr>
          <a:xfrm>
            <a:off x="7896038" y="3209733"/>
            <a:ext cx="281864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노니 노니 깨노니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 </a:t>
            </a: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깨고 노는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1EFB1F3-34F4-8842-B38C-90A015167AD0}"/>
              </a:ext>
            </a:extLst>
          </p:cNvPr>
          <p:cNvSpPr txBox="1"/>
          <p:nvPr/>
        </p:nvSpPr>
        <p:spPr>
          <a:xfrm>
            <a:off x="9657" y="5237586"/>
            <a:ext cx="236491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모두 일어나 춤을 추는 거실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C590AF2-6B5C-8304-AF8F-BC2315462E31}"/>
              </a:ext>
            </a:extLst>
          </p:cNvPr>
          <p:cNvSpPr txBox="1"/>
          <p:nvPr/>
        </p:nvSpPr>
        <p:spPr>
          <a:xfrm>
            <a:off x="2439101" y="5244433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가족들과 모두 함께 춤추는 여자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BA4EFFB-E9D1-E044-DF87-3EE3E2ED01C6}"/>
              </a:ext>
            </a:extLst>
          </p:cNvPr>
          <p:cNvSpPr txBox="1"/>
          <p:nvPr/>
        </p:nvSpPr>
        <p:spPr>
          <a:xfrm>
            <a:off x="1789959" y="5590803"/>
            <a:ext cx="281864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깨깨깨깨깨깨깨 노니노니노니노니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3958FE9-AA67-150A-2D17-D324B2A14F0D}"/>
              </a:ext>
            </a:extLst>
          </p:cNvPr>
          <p:cNvSpPr txBox="1"/>
          <p:nvPr/>
        </p:nvSpPr>
        <p:spPr>
          <a:xfrm>
            <a:off x="4881402" y="5244433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현관 앞에서 춤을 춘다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C096B6D-D65B-C5E1-EC38-E26D7A49001D}"/>
              </a:ext>
            </a:extLst>
          </p:cNvPr>
          <p:cNvSpPr txBox="1"/>
          <p:nvPr/>
        </p:nvSpPr>
        <p:spPr>
          <a:xfrm>
            <a:off x="7323702" y="5237586"/>
            <a:ext cx="24423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깨노니 스틱을 먹는 모습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BB9074C-B877-A9E7-2CA0-1E92E077DD43}"/>
              </a:ext>
            </a:extLst>
          </p:cNvPr>
          <p:cNvSpPr txBox="1"/>
          <p:nvPr/>
        </p:nvSpPr>
        <p:spPr>
          <a:xfrm>
            <a:off x="9766002" y="5244433"/>
            <a:ext cx="244230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#.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꼬딕씨_Pro 20g" panose="02020603020101020101" pitchFamily="18" charset="-127"/>
                <a:ea typeface="HG꼬딕씨_Pro 20g" panose="02020603020101020101" pitchFamily="18" charset="-127"/>
                <a:cs typeface="+mn-cs"/>
              </a:rPr>
              <a:t>모두 손에 깨노니 스틱을 든 모습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슬로건 </a:t>
            </a:r>
            <a:r>
              <a:rPr lang="en-US" altLang="ko-KR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&amp;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로고 </a:t>
            </a:r>
            <a:r>
              <a:rPr lang="en-US" altLang="ko-KR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&amp; </a:t>
            </a:r>
            <a:r>
              <a:rPr lang="ko-KR" altLang="en-US" sz="1100" dirty="0">
                <a:solidFill>
                  <a:prstClr val="white"/>
                </a:solidFill>
                <a:latin typeface="HG꼬딕씨_Pro 20g" panose="02020603020101020101" pitchFamily="18" charset="-127"/>
                <a:ea typeface="HG꼬딕씨_Pro 20g" panose="02020603020101020101" pitchFamily="18" charset="-127"/>
              </a:rPr>
              <a:t>제품컷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꼬딕씨_Pro 20g" panose="02020603020101020101" pitchFamily="18" charset="-127"/>
              <a:ea typeface="HG꼬딕씨_Pro 20g" panose="02020603020101020101" pitchFamily="18" charset="-127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A381B0-E068-42BE-7341-98AE601AEDA1}"/>
              </a:ext>
            </a:extLst>
          </p:cNvPr>
          <p:cNvSpPr txBox="1"/>
          <p:nvPr/>
        </p:nvSpPr>
        <p:spPr>
          <a:xfrm>
            <a:off x="5077390" y="5590399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깨노니 깨노니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9501BA4-7CCD-8E23-3797-B0DF9D4EF973}"/>
              </a:ext>
            </a:extLst>
          </p:cNvPr>
          <p:cNvSpPr txBox="1"/>
          <p:nvPr/>
        </p:nvSpPr>
        <p:spPr>
          <a:xfrm>
            <a:off x="7323702" y="5566034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확 깨는 숙취 해소</a:t>
            </a:r>
            <a:endParaRPr lang="en-US" altLang="ko-KR" sz="1200" dirty="0">
              <a:solidFill>
                <a:srgbClr val="05DBC2"/>
              </a:solidFill>
              <a:latin typeface="HG꼬딕씨_Pro 40g" panose="02020603020101020101" pitchFamily="18" charset="-127"/>
              <a:ea typeface="HG꼬딕씨_Pro 40g" panose="02020603020101020101" pitchFamily="18" charset="-12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B00896B-6256-57CD-EA01-8D5EC4F98240}"/>
              </a:ext>
            </a:extLst>
          </p:cNvPr>
          <p:cNvSpPr txBox="1"/>
          <p:nvPr/>
        </p:nvSpPr>
        <p:spPr>
          <a:xfrm>
            <a:off x="9779500" y="5621175"/>
            <a:ext cx="21964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5DBC2"/>
                </a:solidFill>
                <a:effectLst/>
                <a:uLnTx/>
                <a:uFillTx/>
                <a:latin typeface="HG꼬딕씨_Pro 40g" panose="02020603020101020101" pitchFamily="18" charset="-127"/>
                <a:ea typeface="HG꼬딕씨_Pro 40g" panose="02020603020101020101" pitchFamily="18" charset="-127"/>
                <a:cs typeface="+mn-cs"/>
              </a:rPr>
              <a:t>Song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깨노니 스틱</a:t>
            </a:r>
            <a:r>
              <a:rPr lang="en-US" altLang="ko-KR" sz="1200" dirty="0">
                <a:solidFill>
                  <a:srgbClr val="05DBC2"/>
                </a:solidFill>
                <a:latin typeface="HG꼬딕씨_Pro 40g" panose="02020603020101020101" pitchFamily="18" charset="-127"/>
                <a:ea typeface="HG꼬딕씨_Pro 40g" panose="02020603020101020101" pitchFamily="18" charset="-127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BA7AC0-A3FE-9930-2BCC-925436E964BE}"/>
              </a:ext>
            </a:extLst>
          </p:cNvPr>
          <p:cNvSpPr txBox="1"/>
          <p:nvPr/>
        </p:nvSpPr>
        <p:spPr>
          <a:xfrm rot="19800000">
            <a:off x="-97286" y="1846826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dirty="0">
                <a:solidFill>
                  <a:srgbClr val="FF6D77"/>
                </a:solidFill>
                <a:effectLst>
                  <a:outerShdw blurRad="38100" dist="88900" dir="2700000" algn="tl" rotWithShape="0">
                    <a:schemeClr val="bg1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넌 그냥 노니</a:t>
            </a:r>
            <a:r>
              <a:rPr lang="en-US" altLang="ko-KR" sz="1600" dirty="0">
                <a:solidFill>
                  <a:srgbClr val="FF6D77"/>
                </a:solidFill>
                <a:effectLst>
                  <a:outerShdw blurRad="38100" dist="88900" dir="2700000" algn="tl" rotWithShape="0">
                    <a:schemeClr val="bg1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?</a:t>
            </a:r>
          </a:p>
          <a:p>
            <a:pPr algn="r"/>
            <a:r>
              <a:rPr lang="ko-KR" altLang="en-US" sz="1600" dirty="0">
                <a:solidFill>
                  <a:srgbClr val="FF6D77"/>
                </a:solidFill>
                <a:effectLst>
                  <a:outerShdw blurRad="38100" dist="88900" dir="2700000" algn="tl" rotWithShape="0">
                    <a:schemeClr val="bg1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난 깨고 놀아</a:t>
            </a:r>
            <a:r>
              <a:rPr lang="en-US" altLang="ko-KR" sz="1600" dirty="0">
                <a:solidFill>
                  <a:srgbClr val="FF6D77"/>
                </a:solidFill>
                <a:effectLst>
                  <a:outerShdw blurRad="38100" dist="88900" dir="2700000" algn="tl" rotWithShape="0">
                    <a:schemeClr val="bg1"/>
                  </a:outerShdw>
                </a:effectLst>
                <a:latin typeface="a시월구일4" panose="02020600000000000000" pitchFamily="18" charset="-127"/>
                <a:ea typeface="a시월구일4" panose="02020600000000000000" pitchFamily="18" charset="-127"/>
              </a:rPr>
              <a:t>!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92E5F1-DF02-D8C8-4D5E-F961F932733A}"/>
              </a:ext>
            </a:extLst>
          </p:cNvPr>
          <p:cNvGrpSpPr/>
          <p:nvPr/>
        </p:nvGrpSpPr>
        <p:grpSpPr>
          <a:xfrm>
            <a:off x="9779500" y="3845890"/>
            <a:ext cx="2380800" cy="1339201"/>
            <a:chOff x="9779500" y="3845890"/>
            <a:chExt cx="2380800" cy="133920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0DA4B50-FE20-4EC6-463D-087ECAE6A216}"/>
                </a:ext>
              </a:extLst>
            </p:cNvPr>
            <p:cNvGrpSpPr/>
            <p:nvPr/>
          </p:nvGrpSpPr>
          <p:grpSpPr>
            <a:xfrm>
              <a:off x="9779500" y="3845890"/>
              <a:ext cx="2380800" cy="1339201"/>
              <a:chOff x="9779500" y="3845890"/>
              <a:chExt cx="2380800" cy="1339201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6CB1DF51-E345-BAF7-FB27-9FA9BB559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9779500" y="3845890"/>
                <a:ext cx="2380800" cy="13392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771D9BE-2C06-45F3-9D63-88E695334B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86209" y="3853885"/>
                <a:ext cx="1845498" cy="1331206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21F0528-CA2A-BE69-4DD3-08CB950B6B31}"/>
                </a:ext>
              </a:extLst>
            </p:cNvPr>
            <p:cNvGrpSpPr/>
            <p:nvPr/>
          </p:nvGrpSpPr>
          <p:grpSpPr>
            <a:xfrm>
              <a:off x="9934244" y="4205708"/>
              <a:ext cx="2151494" cy="964123"/>
              <a:chOff x="9934244" y="4205708"/>
              <a:chExt cx="2151494" cy="964123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C567F21-2C15-9A06-6C13-405121485996}"/>
                  </a:ext>
                </a:extLst>
              </p:cNvPr>
              <p:cNvGrpSpPr/>
              <p:nvPr/>
            </p:nvGrpSpPr>
            <p:grpSpPr>
              <a:xfrm>
                <a:off x="10635484" y="4205708"/>
                <a:ext cx="1450254" cy="964123"/>
                <a:chOff x="10635484" y="3890487"/>
                <a:chExt cx="1450254" cy="964123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59A78E68-089D-172D-8A6F-96574FBCD1EB}"/>
                    </a:ext>
                  </a:extLst>
                </p:cNvPr>
                <p:cNvGrpSpPr/>
                <p:nvPr/>
              </p:nvGrpSpPr>
              <p:grpSpPr>
                <a:xfrm>
                  <a:off x="11668739" y="3890487"/>
                  <a:ext cx="416999" cy="964123"/>
                  <a:chOff x="10185864" y="3623613"/>
                  <a:chExt cx="1374337" cy="3177533"/>
                </a:xfrm>
              </p:grpSpPr>
              <p:pic>
                <p:nvPicPr>
                  <p:cNvPr id="73" name="Picture 7">
                    <a:extLst>
                      <a:ext uri="{FF2B5EF4-FFF2-40B4-BE49-F238E27FC236}">
                        <a16:creationId xmlns:a16="http://schemas.microsoft.com/office/drawing/2014/main" id="{5CEBF7D7-209A-8097-9907-F5F37F620A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889697">
                    <a:off x="10547800" y="3688951"/>
                    <a:ext cx="1012401" cy="3112195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6">
                    <a:extLst>
                      <a:ext uri="{FF2B5EF4-FFF2-40B4-BE49-F238E27FC236}">
                        <a16:creationId xmlns:a16="http://schemas.microsoft.com/office/drawing/2014/main" id="{CAC6C551-9112-F4E6-9418-1BB1CDD599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900000">
                    <a:off x="10185864" y="3623613"/>
                    <a:ext cx="916426" cy="30295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Picture 2">
                  <a:extLst>
                    <a:ext uri="{FF2B5EF4-FFF2-40B4-BE49-F238E27FC236}">
                      <a16:creationId xmlns:a16="http://schemas.microsoft.com/office/drawing/2014/main" id="{57177FAB-A626-EEF6-26BF-4823EC1B3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5484" y="4476173"/>
                  <a:ext cx="1013377" cy="334352"/>
                </a:xfrm>
                <a:prstGeom prst="rect">
                  <a:avLst/>
                </a:prstGeom>
              </p:spPr>
            </p:pic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C1DB1F3-B59F-2CFC-3640-7147F8DE4AF9}"/>
                  </a:ext>
                </a:extLst>
              </p:cNvPr>
              <p:cNvSpPr txBox="1"/>
              <p:nvPr/>
            </p:nvSpPr>
            <p:spPr>
              <a:xfrm>
                <a:off x="9934244" y="4541749"/>
                <a:ext cx="18133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ko-KR" altLang="en-US" sz="1000" dirty="0">
                    <a:solidFill>
                      <a:srgbClr val="FF6D77"/>
                    </a:solidFill>
                    <a:effectLst>
                      <a:outerShdw blurRad="38100" dist="88900" dir="2700000" algn="tl" rotWithShape="0">
                        <a:schemeClr val="bg1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확실하게 </a:t>
                </a:r>
                <a:r>
                  <a:rPr lang="ko-KR" altLang="en-US" sz="1000" dirty="0" err="1">
                    <a:solidFill>
                      <a:srgbClr val="FF6D77"/>
                    </a:solidFill>
                    <a:effectLst>
                      <a:outerShdw blurRad="38100" dist="88900" dir="2700000" algn="tl" rotWithShape="0">
                        <a:schemeClr val="bg1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깨고노는</a:t>
                </a:r>
                <a:r>
                  <a:rPr lang="ko-KR" altLang="en-US" sz="1000" dirty="0">
                    <a:solidFill>
                      <a:srgbClr val="FF6D77"/>
                    </a:solidFill>
                    <a:effectLst>
                      <a:outerShdw blurRad="38100" dist="88900" dir="2700000" algn="tl" rotWithShape="0">
                        <a:schemeClr val="bg1"/>
                      </a:outerShdw>
                    </a:effectLst>
                    <a:latin typeface="a시월구일4" panose="02020600000000000000" pitchFamily="18" charset="-127"/>
                    <a:ea typeface="a시월구일4" panose="02020600000000000000" pitchFamily="18" charset="-127"/>
                  </a:rPr>
                  <a:t> 숙취해소</a:t>
                </a:r>
                <a:endParaRPr lang="en-US" altLang="ko-KR" sz="1000" dirty="0">
                  <a:solidFill>
                    <a:srgbClr val="FF6D77"/>
                  </a:solidFill>
                  <a:effectLst>
                    <a:outerShdw blurRad="38100" dist="88900" dir="2700000" algn="tl" rotWithShape="0">
                      <a:schemeClr val="bg1"/>
                    </a:outerShdw>
                  </a:effectLst>
                  <a:latin typeface="a시월구일4" panose="02020600000000000000" pitchFamily="18" charset="-127"/>
                  <a:ea typeface="a시월구일4" panose="02020600000000000000" pitchFamily="18" charset="-127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909C77B-A248-5864-2FF0-CC655262A13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543" y="1469815"/>
            <a:ext cx="2380800" cy="1339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3962C-111D-F26C-E94A-CEBAC1B264F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522" y="1459047"/>
            <a:ext cx="2380800" cy="13392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6ED0844-3BC8-DF9D-3B4C-3C739A42AED4}"/>
              </a:ext>
            </a:extLst>
          </p:cNvPr>
          <p:cNvGrpSpPr/>
          <p:nvPr/>
        </p:nvGrpSpPr>
        <p:grpSpPr>
          <a:xfrm>
            <a:off x="-255" y="3838647"/>
            <a:ext cx="2380800" cy="1339200"/>
            <a:chOff x="-255" y="3838647"/>
            <a:chExt cx="2380800" cy="1339200"/>
          </a:xfrm>
        </p:grpSpPr>
        <p:pic>
          <p:nvPicPr>
            <p:cNvPr id="28" name="그림 4">
              <a:extLst>
                <a:ext uri="{FF2B5EF4-FFF2-40B4-BE49-F238E27FC236}">
                  <a16:creationId xmlns:a16="http://schemas.microsoft.com/office/drawing/2014/main" id="{AD127A18-8C77-6605-93AE-02BF82778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55" y="3838647"/>
              <a:ext cx="2380800" cy="1339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9D2F3EA-36EC-9F6F-D6E1-5F32BDD60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932" y="4100420"/>
              <a:ext cx="640414" cy="93441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D6A0195-38CE-39E8-0A6D-5099B1E5B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514256" y="3986135"/>
              <a:ext cx="617067" cy="1111227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A4EF1E3-C817-D68B-28A4-8B81E7E754D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499" y="3832368"/>
            <a:ext cx="2380800" cy="13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03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8206</TotalTime>
  <Words>493</Words>
  <Application>Microsoft Office PowerPoint</Application>
  <PresentationFormat>와이드스크린</PresentationFormat>
  <Paragraphs>113</Paragraphs>
  <Slides>5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5</vt:i4>
      </vt:variant>
    </vt:vector>
  </HeadingPairs>
  <TitlesOfParts>
    <vt:vector size="16" baseType="lpstr">
      <vt:lpstr>HG꼬딕씨_Pro 60g</vt:lpstr>
      <vt:lpstr>a시월구일4</vt:lpstr>
      <vt:lpstr>Calibri Light</vt:lpstr>
      <vt:lpstr>HG꼬딕씨_Pro 40g</vt:lpstr>
      <vt:lpstr>HG꼬딕씨_Pro 80g</vt:lpstr>
      <vt:lpstr>Calibri</vt:lpstr>
      <vt:lpstr>Arial</vt:lpstr>
      <vt:lpstr>HG꼬딕씨_Pro 20g</vt:lpstr>
      <vt:lpstr>맑은 고딕</vt:lpstr>
      <vt:lpstr>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cbj0310@nate.com</dc:creator>
  <cp:lastModifiedBy>CKD</cp:lastModifiedBy>
  <cp:revision>81</cp:revision>
  <cp:lastPrinted>2023-11-28T01:55:01Z</cp:lastPrinted>
  <dcterms:created xsi:type="dcterms:W3CDTF">2022-12-14T01:47:50Z</dcterms:created>
  <dcterms:modified xsi:type="dcterms:W3CDTF">2023-11-28T01:56:49Z</dcterms:modified>
</cp:coreProperties>
</file>