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본문 첫 번째 줄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1041400" indent="-431800" defTabSz="784225">
              <a:lnSpc>
                <a:spcPct val="100000"/>
              </a:lnSpc>
              <a:spcBef>
                <a:spcPts val="0"/>
              </a:spcBef>
              <a:defRPr b="1" sz="3400"/>
            </a:lvl2pPr>
            <a:lvl3pPr marL="1651000" indent="-431800" defTabSz="784225">
              <a:lnSpc>
                <a:spcPct val="100000"/>
              </a:lnSpc>
              <a:spcBef>
                <a:spcPts val="0"/>
              </a:spcBef>
              <a:defRPr b="1" sz="3400"/>
            </a:lvl3pPr>
            <a:lvl4pPr marL="2260600" indent="-431800" defTabSz="784225">
              <a:lnSpc>
                <a:spcPct val="100000"/>
              </a:lnSpc>
              <a:spcBef>
                <a:spcPts val="0"/>
              </a:spcBef>
              <a:defRPr b="1" sz="3400"/>
            </a:lvl4pPr>
            <a:lvl5pPr marL="2870200" indent="-431800" defTabSz="784225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저자 및 날짜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프레젠테이션 제목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13" name="본문 첫 번째 줄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프레젠테이션 부제</a:t>
            </a:r>
          </a:p>
        </p:txBody>
      </p:sp>
      <p:sp>
        <p:nvSpPr>
          <p:cNvPr id="1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내역서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사실 정보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</a:lstStyle>
          <a:p>
            <a:pPr/>
            <a:r>
              <a:t>사실 정보</a:t>
            </a:r>
          </a:p>
        </p:txBody>
      </p:sp>
      <p:sp>
        <p:nvSpPr>
          <p:cNvPr id="10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본문 첫 번째 줄…"/>
          <p:cNvSpPr txBox="1"/>
          <p:nvPr>
            <p:ph type="body" sz="quarter" idx="1" hasCustomPrompt="1"/>
          </p:nvPr>
        </p:nvSpPr>
        <p:spPr>
          <a:xfrm>
            <a:off x="2430022" y="10675453"/>
            <a:ext cx="20200057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속성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본문 첫 번째 줄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“멋진 인용구”</a:t>
            </a:r>
          </a:p>
        </p:txBody>
      </p:sp>
      <p:sp>
        <p:nvSpPr>
          <p:cNvPr id="11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이미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이미지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이미지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제목 텍스트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50" name="본문 첫 번째 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1" name="슬라이드 번호"/>
          <p:cNvSpPr txBox="1"/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제목 텍스트"/>
          <p:cNvSpPr txBox="1"/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800">
              <a:lnSpc>
                <a:spcPct val="90000"/>
              </a:lnSpc>
              <a:defRPr b="0" spc="0" sz="120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59" name="본문 첫 번째 줄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0" name="슬라이드 번호"/>
          <p:cNvSpPr txBox="1"/>
          <p:nvPr>
            <p:ph type="sldNum" sz="quarter" idx="2"/>
          </p:nvPr>
        </p:nvSpPr>
        <p:spPr>
          <a:xfrm>
            <a:off x="22172995" y="12802236"/>
            <a:ext cx="534606" cy="551175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제목 텍스트"/>
          <p:cNvSpPr txBox="1"/>
          <p:nvPr>
            <p:ph type="title"/>
          </p:nvPr>
        </p:nvSpPr>
        <p:spPr>
          <a:xfrm>
            <a:off x="4419600" y="4260870"/>
            <a:ext cx="15544800" cy="294005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828800">
              <a:lnSpc>
                <a:spcPct val="100000"/>
              </a:lnSpc>
              <a:defRPr b="0" spc="0" sz="8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68" name="본문 첫 번째 줄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9" name="슬라이드 번호"/>
          <p:cNvSpPr txBox="1"/>
          <p:nvPr>
            <p:ph type="sldNum" sz="quarter" idx="2"/>
          </p:nvPr>
        </p:nvSpPr>
        <p:spPr>
          <a:xfrm>
            <a:off x="19886989" y="1280225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제목 텍스트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77" name="본문 첫 번째 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78" name="슬라이드 번호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프레젠테이션 제목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23" name="본문 첫 번째 줄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00"/>
            </a:lvl1pPr>
            <a:lvl2pPr marL="1041400" indent="-431800" defTabSz="784225">
              <a:lnSpc>
                <a:spcPct val="100000"/>
              </a:lnSpc>
              <a:spcBef>
                <a:spcPts val="0"/>
              </a:spcBef>
              <a:defRPr b="1" sz="3400"/>
            </a:lvl2pPr>
            <a:lvl3pPr marL="1651000" indent="-431800" defTabSz="784225">
              <a:lnSpc>
                <a:spcPct val="100000"/>
              </a:lnSpc>
              <a:spcBef>
                <a:spcPts val="0"/>
              </a:spcBef>
              <a:defRPr b="1" sz="3400"/>
            </a:lvl3pPr>
            <a:lvl4pPr marL="2260600" indent="-431800" defTabSz="784225">
              <a:lnSpc>
                <a:spcPct val="100000"/>
              </a:lnSpc>
              <a:spcBef>
                <a:spcPts val="0"/>
              </a:spcBef>
              <a:defRPr b="1" sz="3400"/>
            </a:lvl4pPr>
            <a:lvl5pPr marL="2870200" indent="-431800" defTabSz="784225">
              <a:lnSpc>
                <a:spcPct val="100000"/>
              </a:lnSpc>
              <a:spcBef>
                <a:spcPts val="0"/>
              </a:spcBef>
              <a:defRPr b="1" sz="3400"/>
            </a:lvl5pPr>
          </a:lstStyle>
          <a:p>
            <a:pPr/>
            <a:r>
              <a:t>저자 및 날짜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본문 첫 번째 줄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6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프레젠테이션 부제</a:t>
            </a:r>
          </a:p>
        </p:txBody>
      </p:sp>
      <p:sp>
        <p:nvSpPr>
          <p:cNvPr id="2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제목 텍스트"/>
          <p:cNvSpPr txBox="1"/>
          <p:nvPr>
            <p:ph type="title"/>
          </p:nvPr>
        </p:nvSpPr>
        <p:spPr>
          <a:xfrm>
            <a:off x="3962399" y="2244724"/>
            <a:ext cx="16459201" cy="4775202"/>
          </a:xfrm>
          <a:prstGeom prst="rect">
            <a:avLst/>
          </a:prstGeom>
        </p:spPr>
        <p:txBody>
          <a:bodyPr lIns="109725" tIns="109725" rIns="109725" bIns="109725" anchor="b"/>
          <a:lstStyle>
            <a:lvl1pPr algn="ctr" defTabSz="1645920">
              <a:lnSpc>
                <a:spcPct val="90000"/>
              </a:lnSpc>
              <a:defRPr b="0" spc="0" sz="10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86" name="본문 첫 번째 줄…"/>
          <p:cNvSpPr txBox="1"/>
          <p:nvPr>
            <p:ph type="body" sz="quarter" idx="1"/>
          </p:nvPr>
        </p:nvSpPr>
        <p:spPr>
          <a:xfrm>
            <a:off x="3962399" y="7204072"/>
            <a:ext cx="16459201" cy="3311528"/>
          </a:xfrm>
          <a:prstGeom prst="rect">
            <a:avLst/>
          </a:prstGeom>
        </p:spPr>
        <p:txBody>
          <a:bodyPr lIns="109725" tIns="109725" rIns="109725" bIns="109725" numCol="1" spcCol="38100"/>
          <a:lstStyle>
            <a:lvl1pPr marL="0" indent="0" algn="ctr" defTabSz="1645920">
              <a:spcBef>
                <a:spcPts val="1600"/>
              </a:spcBef>
              <a:buSzTx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645920">
              <a:spcBef>
                <a:spcPts val="1600"/>
              </a:spcBef>
              <a:buSzTx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645920">
              <a:spcBef>
                <a:spcPts val="1600"/>
              </a:spcBef>
              <a:buSzTx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645920">
              <a:spcBef>
                <a:spcPts val="1600"/>
              </a:spcBef>
              <a:buSzTx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645920">
              <a:spcBef>
                <a:spcPts val="1600"/>
              </a:spcBef>
              <a:buSzTx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87" name="슬라이드 번호"/>
          <p:cNvSpPr txBox="1"/>
          <p:nvPr>
            <p:ph type="sldNum" sz="quarter" idx="2"/>
          </p:nvPr>
        </p:nvSpPr>
        <p:spPr>
          <a:xfrm>
            <a:off x="21166417" y="12843730"/>
            <a:ext cx="489624" cy="468193"/>
          </a:xfrm>
          <a:prstGeom prst="rect">
            <a:avLst/>
          </a:prstGeom>
        </p:spPr>
        <p:txBody>
          <a:bodyPr lIns="109725" tIns="109725" rIns="109725" bIns="109725" anchor="ctr"/>
          <a:lstStyle>
            <a:lvl1pPr algn="r" defTabSz="1711754"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저자 및 날짜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 anchor="b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20">
                <a:solidFill>
                  <a:srgbClr val="FFFFFF"/>
                </a:solidFill>
              </a:defRPr>
            </a:lvl1pPr>
          </a:lstStyle>
          <a:p>
            <a:pPr/>
            <a:r>
              <a:t>저자 및 날짜</a:t>
            </a:r>
          </a:p>
        </p:txBody>
      </p:sp>
      <p:sp>
        <p:nvSpPr>
          <p:cNvPr id="195" name="프레젠테이션 제목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defTabSz="2438338"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196" name="본문 첫 번째 줄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프레젠테이션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7" name="슬라이드 번호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저자 및 날짜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784225">
              <a:lnSpc>
                <a:spcPct val="100000"/>
              </a:lnSpc>
              <a:spcBef>
                <a:spcPts val="0"/>
              </a:spcBef>
              <a:buSzTx/>
              <a:buNone/>
              <a:defRPr b="1" sz="3420"/>
            </a:lvl1pPr>
          </a:lstStyle>
          <a:p>
            <a:pPr/>
            <a:r>
              <a:t>저자 및 날짜</a:t>
            </a:r>
          </a:p>
        </p:txBody>
      </p:sp>
      <p:sp>
        <p:nvSpPr>
          <p:cNvPr id="205" name="프레젠테이션 제목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defTabSz="2438338">
              <a:defRPr spc="-232" sz="11600"/>
            </a:lvl1pPr>
          </a:lstStyle>
          <a:p>
            <a:pPr/>
            <a:r>
              <a:t>프레젠테이션 제목</a:t>
            </a:r>
          </a:p>
        </p:txBody>
      </p:sp>
      <p:sp>
        <p:nvSpPr>
          <p:cNvPr id="206" name="본문 첫 번째 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프레젠테이션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7" name="슬라이드 번호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슬라이드 제목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슬라이드 제목</a:t>
            </a:r>
          </a:p>
        </p:txBody>
      </p:sp>
      <p:sp>
        <p:nvSpPr>
          <p:cNvPr id="34" name="본문 첫 번째 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슬라이드 번호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43" name="본문 첫 번째 줄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1270000" indent="-660400" defTabSz="792479">
              <a:lnSpc>
                <a:spcPct val="100000"/>
              </a:lnSpc>
              <a:spcBef>
                <a:spcPts val="0"/>
              </a:spcBef>
              <a:defRPr b="1" sz="5200"/>
            </a:lvl2pPr>
            <a:lvl3pPr marL="1879600" indent="-660400" defTabSz="792479">
              <a:lnSpc>
                <a:spcPct val="100000"/>
              </a:lnSpc>
              <a:spcBef>
                <a:spcPts val="0"/>
              </a:spcBef>
              <a:defRPr b="1" sz="5200"/>
            </a:lvl3pPr>
            <a:lvl4pPr marL="2489200" indent="-660400" defTabSz="792479">
              <a:lnSpc>
                <a:spcPct val="100000"/>
              </a:lnSpc>
              <a:spcBef>
                <a:spcPts val="0"/>
              </a:spcBef>
              <a:defRPr b="1" sz="5200"/>
            </a:lvl4pPr>
            <a:lvl5pPr marL="3098800" indent="-660400" defTabSz="792479">
              <a:lnSpc>
                <a:spcPct val="100000"/>
              </a:lnSpc>
              <a:spcBef>
                <a:spcPts val="0"/>
              </a:spcBef>
              <a:defRPr b="1" sz="5200"/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본문 첫 번째 줄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슬라이드 구분점 텍스트</a:t>
            </a:r>
          </a:p>
        </p:txBody>
      </p:sp>
      <p:sp>
        <p:nvSpPr>
          <p:cNvPr id="4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본문 첫 번째 줄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1270000" indent="-660400" defTabSz="792479">
              <a:lnSpc>
                <a:spcPct val="100000"/>
              </a:lnSpc>
              <a:spcBef>
                <a:spcPts val="0"/>
              </a:spcBef>
              <a:defRPr b="1" sz="5200"/>
            </a:lvl2pPr>
            <a:lvl3pPr marL="1879600" indent="-660400" defTabSz="792479">
              <a:lnSpc>
                <a:spcPct val="100000"/>
              </a:lnSpc>
              <a:spcBef>
                <a:spcPts val="0"/>
              </a:spcBef>
              <a:defRPr b="1" sz="5200"/>
            </a:lvl3pPr>
            <a:lvl4pPr marL="2489200" indent="-660400" defTabSz="792479">
              <a:lnSpc>
                <a:spcPct val="100000"/>
              </a:lnSpc>
              <a:spcBef>
                <a:spcPts val="0"/>
              </a:spcBef>
              <a:defRPr b="1" sz="5200"/>
            </a:lvl4pPr>
            <a:lvl5pPr marL="3098800" indent="-660400" defTabSz="792479">
              <a:lnSpc>
                <a:spcPct val="100000"/>
              </a:lnSpc>
              <a:spcBef>
                <a:spcPts val="0"/>
              </a:spcBef>
              <a:defRPr b="1" sz="5200"/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본문 첫 번째 줄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슬라이드 구분점 텍스트</a:t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슬라이드 제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6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섹션 제목</a:t>
            </a:r>
          </a:p>
        </p:txBody>
      </p:sp>
      <p:sp>
        <p:nvSpPr>
          <p:cNvPr id="72" name="슬라이드 번호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슬라이드 제목</a:t>
            </a:r>
          </a:p>
        </p:txBody>
      </p:sp>
      <p:sp>
        <p:nvSpPr>
          <p:cNvPr id="80" name="본문 첫 번째 줄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1270000" indent="-660400" defTabSz="792479">
              <a:lnSpc>
                <a:spcPct val="100000"/>
              </a:lnSpc>
              <a:spcBef>
                <a:spcPts val="0"/>
              </a:spcBef>
              <a:defRPr b="1" sz="5200"/>
            </a:lvl2pPr>
            <a:lvl3pPr marL="1879600" indent="-660400" defTabSz="792479">
              <a:lnSpc>
                <a:spcPct val="100000"/>
              </a:lnSpc>
              <a:spcBef>
                <a:spcPts val="0"/>
              </a:spcBef>
              <a:defRPr b="1" sz="5200"/>
            </a:lvl3pPr>
            <a:lvl4pPr marL="2489200" indent="-660400" defTabSz="792479">
              <a:lnSpc>
                <a:spcPct val="100000"/>
              </a:lnSpc>
              <a:spcBef>
                <a:spcPts val="0"/>
              </a:spcBef>
              <a:defRPr b="1" sz="5200"/>
            </a:lvl4pPr>
            <a:lvl5pPr marL="3098800" indent="-660400" defTabSz="792479">
              <a:lnSpc>
                <a:spcPct val="100000"/>
              </a:lnSpc>
              <a:spcBef>
                <a:spcPts val="0"/>
              </a:spcBef>
              <a:defRPr b="1" sz="5200"/>
            </a:lvl5pPr>
          </a:lstStyle>
          <a:p>
            <a:pPr/>
            <a:r>
              <a:t>슬라이드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의제 제목</a:t>
            </a:r>
          </a:p>
        </p:txBody>
      </p:sp>
      <p:sp>
        <p:nvSpPr>
          <p:cNvPr id="89" name="본문 첫 번째 줄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5200"/>
            </a:lvl1pPr>
            <a:lvl2pPr marL="1270000" indent="-660400" defTabSz="792479">
              <a:lnSpc>
                <a:spcPct val="100000"/>
              </a:lnSpc>
              <a:spcBef>
                <a:spcPts val="0"/>
              </a:spcBef>
              <a:defRPr b="1" sz="5200"/>
            </a:lvl2pPr>
            <a:lvl3pPr marL="1879600" indent="-660400" defTabSz="792479">
              <a:lnSpc>
                <a:spcPct val="100000"/>
              </a:lnSpc>
              <a:spcBef>
                <a:spcPts val="0"/>
              </a:spcBef>
              <a:defRPr b="1" sz="5200"/>
            </a:lvl3pPr>
            <a:lvl4pPr marL="2489200" indent="-660400" defTabSz="792479">
              <a:lnSpc>
                <a:spcPct val="100000"/>
              </a:lnSpc>
              <a:spcBef>
                <a:spcPts val="0"/>
              </a:spcBef>
              <a:defRPr b="1" sz="5200"/>
            </a:lvl4pPr>
            <a:lvl5pPr marL="3098800" indent="-660400" defTabSz="792479">
              <a:lnSpc>
                <a:spcPct val="100000"/>
              </a:lnSpc>
              <a:spcBef>
                <a:spcPts val="0"/>
              </a:spcBef>
              <a:defRPr b="1" sz="5200"/>
            </a:lvl5pPr>
          </a:lstStyle>
          <a:p>
            <a:pPr/>
            <a:r>
              <a:t>의제 부제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본문 첫 번째 줄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의제 주제</a:t>
            </a:r>
          </a:p>
        </p:txBody>
      </p:sp>
      <p:sp>
        <p:nvSpPr>
          <p:cNvPr id="9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본문 첫 번째 줄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슬라이드 구분점 텍스트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제목 텍스트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Relationship Id="rId10" Type="http://schemas.openxmlformats.org/officeDocument/2006/relationships/image" Target="../media/image9.tif"/><Relationship Id="rId11" Type="http://schemas.openxmlformats.org/officeDocument/2006/relationships/image" Target="../media/image10.tif"/><Relationship Id="rId12" Type="http://schemas.openxmlformats.org/officeDocument/2006/relationships/image" Target="../media/image11.tif"/><Relationship Id="rId13" Type="http://schemas.openxmlformats.org/officeDocument/2006/relationships/image" Target="../media/image12.tif"/><Relationship Id="rId14" Type="http://schemas.openxmlformats.org/officeDocument/2006/relationships/image" Target="../media/image13.tif"/><Relationship Id="rId15" Type="http://schemas.openxmlformats.org/officeDocument/2006/relationships/image" Target="../media/image14.tif"/><Relationship Id="rId16" Type="http://schemas.openxmlformats.org/officeDocument/2006/relationships/image" Target="../media/image15.tif"/><Relationship Id="rId17" Type="http://schemas.openxmlformats.org/officeDocument/2006/relationships/image" Target="../media/image16.tif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4.tif"/><Relationship Id="rId5" Type="http://schemas.openxmlformats.org/officeDocument/2006/relationships/image" Target="../media/image6.tif"/><Relationship Id="rId6" Type="http://schemas.openxmlformats.org/officeDocument/2006/relationships/image" Target="../media/image8.tif"/><Relationship Id="rId7" Type="http://schemas.openxmlformats.org/officeDocument/2006/relationships/image" Target="../media/image9.tif"/><Relationship Id="rId8" Type="http://schemas.openxmlformats.org/officeDocument/2006/relationships/image" Target="../media/image11.tif"/><Relationship Id="rId9" Type="http://schemas.openxmlformats.org/officeDocument/2006/relationships/image" Target="../media/image12.tif"/><Relationship Id="rId10" Type="http://schemas.openxmlformats.org/officeDocument/2006/relationships/image" Target="../media/image13.tif"/><Relationship Id="rId11" Type="http://schemas.openxmlformats.org/officeDocument/2006/relationships/image" Target="../media/image14.tif"/><Relationship Id="rId12" Type="http://schemas.openxmlformats.org/officeDocument/2006/relationships/image" Target="../media/image15.tif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13.tif"/><Relationship Id="rId8" Type="http://schemas.openxmlformats.org/officeDocument/2006/relationships/image" Target="../media/image14.tif"/><Relationship Id="rId9" Type="http://schemas.openxmlformats.org/officeDocument/2006/relationships/image" Target="../media/image1.tif"/><Relationship Id="rId10" Type="http://schemas.openxmlformats.org/officeDocument/2006/relationships/image" Target="../media/image3.tif"/><Relationship Id="rId11" Type="http://schemas.openxmlformats.org/officeDocument/2006/relationships/image" Target="../media/image9.tif"/><Relationship Id="rId12" Type="http://schemas.openxmlformats.org/officeDocument/2006/relationships/image" Target="../media/image11.tif"/><Relationship Id="rId13" Type="http://schemas.openxmlformats.org/officeDocument/2006/relationships/image" Target="../media/image17.tif"/><Relationship Id="rId14" Type="http://schemas.openxmlformats.org/officeDocument/2006/relationships/image" Target="../media/image12.tif"/><Relationship Id="rId15" Type="http://schemas.openxmlformats.org/officeDocument/2006/relationships/image" Target="../media/image18.tif"/><Relationship Id="rId16" Type="http://schemas.openxmlformats.org/officeDocument/2006/relationships/image" Target="../media/image19.tif"/><Relationship Id="rId17" Type="http://schemas.openxmlformats.org/officeDocument/2006/relationships/image" Target="../media/image1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삼각형"/>
          <p:cNvSpPr/>
          <p:nvPr/>
        </p:nvSpPr>
        <p:spPr>
          <a:xfrm rot="10800000">
            <a:off x="14407661" y="7877167"/>
            <a:ext cx="889014" cy="889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6151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17" name="Date. 2020.00.00"/>
          <p:cNvSpPr txBox="1"/>
          <p:nvPr/>
        </p:nvSpPr>
        <p:spPr>
          <a:xfrm>
            <a:off x="9087334" y="8421054"/>
            <a:ext cx="233050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lnSpc>
                <a:spcPct val="120000"/>
              </a:lnSpc>
              <a:defRPr>
                <a:solidFill>
                  <a:srgbClr val="535353"/>
                </a:solidFill>
                <a:latin typeface="Gotham-XLight"/>
                <a:ea typeface="Gotham-XLight"/>
                <a:cs typeface="Gotham-XLight"/>
                <a:sym typeface="Gotham-XLight"/>
              </a:defRPr>
            </a:lvl1pPr>
          </a:lstStyle>
          <a:p>
            <a:pPr/>
            <a:r>
              <a:t>Date. 2023.11.27</a:t>
            </a:r>
          </a:p>
        </p:txBody>
      </p:sp>
      <p:sp>
        <p:nvSpPr>
          <p:cNvPr id="218" name="Pre Production Meeting"/>
          <p:cNvSpPr txBox="1"/>
          <p:nvPr/>
        </p:nvSpPr>
        <p:spPr>
          <a:xfrm>
            <a:off x="9087334" y="7928660"/>
            <a:ext cx="526374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ct val="120000"/>
              </a:lnSpc>
              <a:defRPr sz="2800">
                <a:solidFill>
                  <a:srgbClr val="CC232C"/>
                </a:solidFill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pPr/>
            <a:r>
              <a:t>PRE PRODUCTION MEETING</a:t>
            </a:r>
          </a:p>
        </p:txBody>
      </p:sp>
      <p:sp>
        <p:nvSpPr>
          <p:cNvPr id="219" name="직사각형"/>
          <p:cNvSpPr/>
          <p:nvPr/>
        </p:nvSpPr>
        <p:spPr>
          <a:xfrm>
            <a:off x="9087325" y="4875845"/>
            <a:ext cx="6209350" cy="3014435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7000">
                <a:solidFill>
                  <a:srgbClr val="FFFFFF"/>
                </a:solidFill>
                <a:latin typeface="Gotham-Black"/>
                <a:ea typeface="Gotham-Black"/>
                <a:cs typeface="Gotham-Black"/>
                <a:sym typeface="Gotham-Black"/>
              </a:defRPr>
            </a:pPr>
          </a:p>
        </p:txBody>
      </p:sp>
      <p:sp>
        <p:nvSpPr>
          <p:cNvPr id="220" name="Fontana"/>
          <p:cNvSpPr txBox="1"/>
          <p:nvPr/>
        </p:nvSpPr>
        <p:spPr>
          <a:xfrm>
            <a:off x="9087325" y="5943324"/>
            <a:ext cx="6209350" cy="85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2" tIns="71432" rIns="71432" bIns="71432" anchor="ctr">
            <a:spAutoFit/>
          </a:bodyPr>
          <a:lstStyle>
            <a:lvl1pPr defTabSz="825500">
              <a:defRPr sz="5000">
                <a:solidFill>
                  <a:srgbClr val="FFFFFF"/>
                </a:solidFill>
                <a:latin typeface="Gotham-Black"/>
                <a:ea typeface="Gotham-Black"/>
                <a:cs typeface="Gotham-Black"/>
                <a:sym typeface="Gotham-Black"/>
              </a:defRPr>
            </a:lvl1pPr>
          </a:lstStyle>
          <a:p>
            <a:pPr/>
            <a:r>
              <a:t>Easy Claire</a:t>
            </a:r>
          </a:p>
        </p:txBody>
      </p:sp>
      <p:sp>
        <p:nvSpPr>
          <p:cNvPr id="221" name="Project :"/>
          <p:cNvSpPr txBox="1"/>
          <p:nvPr/>
        </p:nvSpPr>
        <p:spPr>
          <a:xfrm>
            <a:off x="9133384" y="4918803"/>
            <a:ext cx="108407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ct val="120000"/>
              </a:lnSpc>
              <a:defRPr sz="2000">
                <a:solidFill>
                  <a:srgbClr val="FFFFFF"/>
                </a:solidFill>
                <a:latin typeface="American Typewriter Light"/>
                <a:ea typeface="American Typewriter Light"/>
                <a:cs typeface="American Typewriter Light"/>
                <a:sym typeface="American Typewriter Light"/>
              </a:defRPr>
            </a:lvl1pPr>
          </a:lstStyle>
          <a:p>
            <a:pPr/>
            <a:r>
              <a:t>Project :</a:t>
            </a:r>
          </a:p>
        </p:txBody>
      </p:sp>
      <p:grpSp>
        <p:nvGrpSpPr>
          <p:cNvPr id="225" name="그룹화"/>
          <p:cNvGrpSpPr/>
          <p:nvPr/>
        </p:nvGrpSpPr>
        <p:grpSpPr>
          <a:xfrm>
            <a:off x="22097012" y="11433885"/>
            <a:ext cx="2288586" cy="2282123"/>
            <a:chOff x="0" y="0"/>
            <a:chExt cx="2288584" cy="2282122"/>
          </a:xfrm>
        </p:grpSpPr>
        <p:sp>
          <p:nvSpPr>
            <p:cNvPr id="222" name="삼각형"/>
            <p:cNvSpPr/>
            <p:nvPr/>
          </p:nvSpPr>
          <p:spPr>
            <a:xfrm flipH="1">
              <a:off x="0" y="0"/>
              <a:ext cx="2288585" cy="228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223" name="이미지" descr="이미지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01695" y="1464423"/>
              <a:ext cx="1084078" cy="57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이미지" descr="이미지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8378" y="1414336"/>
              <a:ext cx="1453838" cy="673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 30”"/>
          <p:cNvSpPr txBox="1"/>
          <p:nvPr/>
        </p:nvSpPr>
        <p:spPr>
          <a:xfrm>
            <a:off x="412235" y="811129"/>
            <a:ext cx="766689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30”</a:t>
            </a:r>
          </a:p>
        </p:txBody>
      </p:sp>
      <p:sp>
        <p:nvSpPr>
          <p:cNvPr id="228" name="DIRECTOR’S CONTI"/>
          <p:cNvSpPr txBox="1"/>
          <p:nvPr/>
        </p:nvSpPr>
        <p:spPr>
          <a:xfrm>
            <a:off x="412235" y="312608"/>
            <a:ext cx="7265547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651000"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DIRECTOR’S CONTI</a:t>
            </a:r>
          </a:p>
        </p:txBody>
      </p:sp>
      <p:pic>
        <p:nvPicPr>
          <p:cNvPr id="229" name="스크린샷 2023-11-22 오후 1.42.57.png" descr="스크린샷 2023-11-22 오후 1.42.57.png"/>
          <p:cNvPicPr>
            <a:picLocks noChangeAspect="1"/>
          </p:cNvPicPr>
          <p:nvPr/>
        </p:nvPicPr>
        <p:blipFill>
          <a:blip r:embed="rId2">
            <a:extLst/>
          </a:blip>
          <a:srcRect l="2314" t="0" r="2314" b="0"/>
          <a:stretch>
            <a:fillRect/>
          </a:stretch>
        </p:blipFill>
        <p:spPr>
          <a:xfrm>
            <a:off x="6127381" y="4395538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0" name="스크린샷 2023-11-22 오후 1.42.38.png" descr="스크린샷 2023-11-22 오후 1.42.38.png"/>
          <p:cNvPicPr>
            <a:picLocks noChangeAspect="1"/>
          </p:cNvPicPr>
          <p:nvPr/>
        </p:nvPicPr>
        <p:blipFill>
          <a:blip r:embed="rId3">
            <a:extLst/>
          </a:blip>
          <a:srcRect l="3372" t="0" r="3372" b="0"/>
          <a:stretch>
            <a:fillRect/>
          </a:stretch>
        </p:blipFill>
        <p:spPr>
          <a:xfrm>
            <a:off x="1938802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1" name="스크린샷 2023-11-22 오후 1.42.25.png" descr="스크린샷 2023-11-22 오후 1.42.25.png"/>
          <p:cNvPicPr>
            <a:picLocks noChangeAspect="1"/>
          </p:cNvPicPr>
          <p:nvPr/>
        </p:nvPicPr>
        <p:blipFill>
          <a:blip r:embed="rId4">
            <a:extLst/>
          </a:blip>
          <a:srcRect l="2314" t="0" r="2314" b="0"/>
          <a:stretch>
            <a:fillRect/>
          </a:stretch>
        </p:blipFill>
        <p:spPr>
          <a:xfrm>
            <a:off x="1938802" y="4395538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2" name="스크린샷 2023-11-22 오후 1.42.19.png" descr="스크린샷 2023-11-22 오후 1.42.19.png"/>
          <p:cNvPicPr>
            <a:picLocks noChangeAspect="1"/>
          </p:cNvPicPr>
          <p:nvPr/>
        </p:nvPicPr>
        <p:blipFill>
          <a:blip r:embed="rId5">
            <a:extLst/>
          </a:blip>
          <a:srcRect l="3372" t="0" r="3372" b="0"/>
          <a:stretch>
            <a:fillRect/>
          </a:stretch>
        </p:blipFill>
        <p:spPr>
          <a:xfrm>
            <a:off x="10321703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3" name="스크린샷 2023-11-22 오후 1.42.13.png" descr="스크린샷 2023-11-22 오후 1.42.13.png"/>
          <p:cNvPicPr>
            <a:picLocks noChangeAspect="1"/>
          </p:cNvPicPr>
          <p:nvPr/>
        </p:nvPicPr>
        <p:blipFill>
          <a:blip r:embed="rId6">
            <a:extLst/>
          </a:blip>
          <a:srcRect l="0" t="0" r="6744" b="0"/>
          <a:stretch>
            <a:fillRect/>
          </a:stretch>
        </p:blipFill>
        <p:spPr>
          <a:xfrm>
            <a:off x="6127381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4" name="스크린샷 2023-11-22 오후 1.42.00.png" descr="스크린샷 2023-11-22 오후 1.42.00.png"/>
          <p:cNvPicPr>
            <a:picLocks noChangeAspect="1"/>
          </p:cNvPicPr>
          <p:nvPr/>
        </p:nvPicPr>
        <p:blipFill>
          <a:blip r:embed="rId7">
            <a:extLst/>
          </a:blip>
          <a:srcRect l="2314" t="0" r="2314" b="0"/>
          <a:stretch>
            <a:fillRect/>
          </a:stretch>
        </p:blipFill>
        <p:spPr>
          <a:xfrm>
            <a:off x="18729225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5" name="스크린샷 2023-11-22 오후 1.41.54.png" descr="스크린샷 2023-11-22 오후 1.41.54.png"/>
          <p:cNvPicPr>
            <a:picLocks noChangeAspect="1"/>
          </p:cNvPicPr>
          <p:nvPr/>
        </p:nvPicPr>
        <p:blipFill>
          <a:blip r:embed="rId8">
            <a:extLst/>
          </a:blip>
          <a:srcRect l="3372" t="0" r="3372" b="0"/>
          <a:stretch>
            <a:fillRect/>
          </a:stretch>
        </p:blipFill>
        <p:spPr>
          <a:xfrm>
            <a:off x="14531272" y="1242246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6" name="스크린샷 2023-11-22 오후 12.45.38.png" descr="스크린샷 2023-11-22 오후 12.45.38.png"/>
          <p:cNvPicPr>
            <a:picLocks noChangeAspect="1"/>
          </p:cNvPicPr>
          <p:nvPr/>
        </p:nvPicPr>
        <p:blipFill>
          <a:blip r:embed="rId9">
            <a:extLst/>
          </a:blip>
          <a:srcRect l="2314" t="0" r="2314" b="0"/>
          <a:stretch>
            <a:fillRect/>
          </a:stretch>
        </p:blipFill>
        <p:spPr>
          <a:xfrm>
            <a:off x="10329326" y="7546412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7" name="스크린샷 2023-11-22 오후 12.45.28.png" descr="스크린샷 2023-11-22 오후 12.45.28.png"/>
          <p:cNvPicPr>
            <a:picLocks noChangeAspect="1"/>
          </p:cNvPicPr>
          <p:nvPr/>
        </p:nvPicPr>
        <p:blipFill>
          <a:blip r:embed="rId10">
            <a:extLst/>
          </a:blip>
          <a:srcRect l="0" t="0" r="4579" b="0"/>
          <a:stretch>
            <a:fillRect/>
          </a:stretch>
        </p:blipFill>
        <p:spPr>
          <a:xfrm>
            <a:off x="1925436" y="7549127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8" name="스크린샷 2023-11-22 오후 12.44.21.png" descr="스크린샷 2023-11-22 오후 12.44.21.png"/>
          <p:cNvPicPr>
            <a:picLocks noChangeAspect="1"/>
          </p:cNvPicPr>
          <p:nvPr/>
        </p:nvPicPr>
        <p:blipFill>
          <a:blip r:embed="rId11">
            <a:extLst/>
          </a:blip>
          <a:srcRect l="2314" t="0" r="2314" b="0"/>
          <a:stretch>
            <a:fillRect/>
          </a:stretch>
        </p:blipFill>
        <p:spPr>
          <a:xfrm>
            <a:off x="6140748" y="7546412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39" name="스크린샷 2023-11-24 오후 2.19.55.png" descr="스크린샷 2023-11-24 오후 2.19.55.png"/>
          <p:cNvPicPr>
            <a:picLocks noChangeAspect="1"/>
          </p:cNvPicPr>
          <p:nvPr/>
        </p:nvPicPr>
        <p:blipFill>
          <a:blip r:embed="rId12">
            <a:extLst/>
          </a:blip>
          <a:srcRect l="2314" t="0" r="2314" b="0"/>
          <a:stretch>
            <a:fillRect/>
          </a:stretch>
        </p:blipFill>
        <p:spPr>
          <a:xfrm>
            <a:off x="10317794" y="4393839"/>
            <a:ext cx="4135901" cy="232644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40" name="이제 당신의 피부탄력을 위해"/>
          <p:cNvSpPr txBox="1"/>
          <p:nvPr/>
        </p:nvSpPr>
        <p:spPr>
          <a:xfrm>
            <a:off x="6521553" y="3576752"/>
            <a:ext cx="3383363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이제 당신의 피부탄력을 위해</a:t>
            </a:r>
          </a:p>
        </p:txBody>
      </p:sp>
      <p:sp>
        <p:nvSpPr>
          <p:cNvPr id="241" name="신경 쓰지 마세요."/>
          <p:cNvSpPr txBox="1"/>
          <p:nvPr/>
        </p:nvSpPr>
        <p:spPr>
          <a:xfrm>
            <a:off x="11339631" y="3576752"/>
            <a:ext cx="2313867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신경 쓰지 마세요.</a:t>
            </a:r>
          </a:p>
        </p:txBody>
      </p:sp>
      <p:sp>
        <p:nvSpPr>
          <p:cNvPr id="242" name="눈가 주름에 애쓰지 마세요."/>
          <p:cNvSpPr txBox="1"/>
          <p:nvPr/>
        </p:nvSpPr>
        <p:spPr>
          <a:xfrm>
            <a:off x="2336288" y="6748369"/>
            <a:ext cx="3340931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 주름에 애쓰지 마세요.</a:t>
            </a:r>
          </a:p>
        </p:txBody>
      </p:sp>
      <p:sp>
        <p:nvSpPr>
          <p:cNvPr id="243" name="자막) 적색광 적외선의 두 파장을 통해…"/>
          <p:cNvSpPr txBox="1"/>
          <p:nvPr/>
        </p:nvSpPr>
        <p:spPr>
          <a:xfrm>
            <a:off x="5728247" y="6748369"/>
            <a:ext cx="4934171" cy="842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pPr>
            <a:r>
              <a:t>자막) 적색광 적외선의 두 파장을 통해</a:t>
            </a:r>
          </a:p>
          <a:p>
            <a: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pPr>
            <a:r>
              <a:t>피부탄력과 눈가주름 개선에 도움</a:t>
            </a:r>
          </a:p>
        </p:txBody>
      </p:sp>
      <p:sp>
        <p:nvSpPr>
          <p:cNvPr id="244" name="쓰면 쓸 수록 피부탄력에 놀라고"/>
          <p:cNvSpPr txBox="1"/>
          <p:nvPr/>
        </p:nvSpPr>
        <p:spPr>
          <a:xfrm>
            <a:off x="1925436" y="9895899"/>
            <a:ext cx="4135902" cy="46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쓰면 쓸 수록 피부탄력에 놀라고</a:t>
            </a:r>
          </a:p>
        </p:txBody>
      </p:sp>
      <p:sp>
        <p:nvSpPr>
          <p:cNvPr id="245" name="눈가주름에 자신 있어지는 이지클레어가 있으니까."/>
          <p:cNvSpPr txBox="1"/>
          <p:nvPr/>
        </p:nvSpPr>
        <p:spPr>
          <a:xfrm>
            <a:off x="7224464" y="9905501"/>
            <a:ext cx="6137210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눈가주름에 자신 있어지는 이지클레어가 있으니까.</a:t>
            </a:r>
          </a:p>
        </p:txBody>
      </p:sp>
      <p:sp>
        <p:nvSpPr>
          <p:cNvPr id="246" name="자막) FDA 승인 받은 주름개선 의료기기"/>
          <p:cNvSpPr txBox="1"/>
          <p:nvPr/>
        </p:nvSpPr>
        <p:spPr>
          <a:xfrm>
            <a:off x="9859136" y="6752928"/>
            <a:ext cx="5053219" cy="762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pPr>
            <a:r>
              <a:t>자막) 식약처와 미국 FDA 승인 받은 </a:t>
            </a:r>
            <a:br/>
            <a:r>
              <a:t>눈가 주름개선 의료기기</a:t>
            </a:r>
          </a:p>
        </p:txBody>
      </p:sp>
      <p:sp>
        <p:nvSpPr>
          <p:cNvPr id="247" name="이지클레어의 능력을 쓰세요"/>
          <p:cNvSpPr txBox="1"/>
          <p:nvPr/>
        </p:nvSpPr>
        <p:spPr>
          <a:xfrm>
            <a:off x="17105413" y="9895899"/>
            <a:ext cx="3728196" cy="46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이지클레어의 능력을 쓰세요</a:t>
            </a:r>
          </a:p>
        </p:txBody>
      </p:sp>
      <p:pic>
        <p:nvPicPr>
          <p:cNvPr id="248" name="스크린샷 2023-11-24 오후 2.20.12.png" descr="스크린샷 2023-11-24 오후 2.20.12.png"/>
          <p:cNvPicPr>
            <a:picLocks noChangeAspect="1"/>
          </p:cNvPicPr>
          <p:nvPr/>
        </p:nvPicPr>
        <p:blipFill>
          <a:blip r:embed="rId13">
            <a:extLst/>
          </a:blip>
          <a:srcRect l="0" t="0" r="2849" b="0"/>
          <a:stretch>
            <a:fillRect/>
          </a:stretch>
        </p:blipFill>
        <p:spPr>
          <a:xfrm>
            <a:off x="14563475" y="4395538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49" name="스크린샷 2023-11-24 오후 2.25.34.png" descr="스크린샷 2023-11-24 오후 2.25.34.png"/>
          <p:cNvPicPr>
            <a:picLocks noChangeAspect="1"/>
          </p:cNvPicPr>
          <p:nvPr/>
        </p:nvPicPr>
        <p:blipFill>
          <a:blip r:embed="rId14">
            <a:extLst/>
          </a:blip>
          <a:srcRect l="0" t="0" r="4628" b="0"/>
          <a:stretch>
            <a:fillRect/>
          </a:stretch>
        </p:blipFill>
        <p:spPr>
          <a:xfrm>
            <a:off x="14531272" y="7546412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50" name="스크린샷 2023-11-24 오후 2.25.55.png" descr="스크린샷 2023-11-24 오후 2.25.55.png"/>
          <p:cNvPicPr>
            <a:picLocks noChangeAspect="1"/>
          </p:cNvPicPr>
          <p:nvPr/>
        </p:nvPicPr>
        <p:blipFill>
          <a:blip r:embed="rId15">
            <a:extLst/>
          </a:blip>
          <a:srcRect l="0" t="0" r="2849" b="0"/>
          <a:stretch>
            <a:fillRect/>
          </a:stretch>
        </p:blipFill>
        <p:spPr>
          <a:xfrm>
            <a:off x="18729225" y="7547130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51" name="눈가 주름 개선 의료기기, 이지클레어"/>
          <p:cNvSpPr txBox="1"/>
          <p:nvPr/>
        </p:nvSpPr>
        <p:spPr>
          <a:xfrm>
            <a:off x="1679043" y="12990472"/>
            <a:ext cx="4628621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 주름 개선 의료기기, 이지클레어</a:t>
            </a:r>
          </a:p>
        </p:txBody>
      </p:sp>
      <p:pic>
        <p:nvPicPr>
          <p:cNvPr id="252" name="KakaoTalk_Photo_2023-11-19-13-04-34 009png.png" descr="KakaoTalk_Photo_2023-11-19-13-04-34 009png.png"/>
          <p:cNvPicPr>
            <a:picLocks noChangeAspect="1"/>
          </p:cNvPicPr>
          <p:nvPr/>
        </p:nvPicPr>
        <p:blipFill>
          <a:blip r:embed="rId16">
            <a:extLst/>
          </a:blip>
          <a:srcRect l="2251" t="0" r="2251" b="0"/>
          <a:stretch>
            <a:fillRect/>
          </a:stretch>
        </p:blipFill>
        <p:spPr>
          <a:xfrm>
            <a:off x="1938103" y="10698005"/>
            <a:ext cx="4135902" cy="232340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53" name="스크린샷 2023-11-24 오후 2.20.18.png" descr="스크린샷 2023-11-24 오후 2.20.18.png"/>
          <p:cNvPicPr>
            <a:picLocks noChangeAspect="1"/>
          </p:cNvPicPr>
          <p:nvPr/>
        </p:nvPicPr>
        <p:blipFill>
          <a:blip r:embed="rId17">
            <a:extLst/>
          </a:blip>
          <a:srcRect l="1863" t="0" r="2765" b="0"/>
          <a:stretch>
            <a:fillRect/>
          </a:stretch>
        </p:blipFill>
        <p:spPr>
          <a:xfrm>
            <a:off x="18773042" y="4395538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54" name="스크린샷 2023-11-24 오후 2.21.39.png" descr="스크린샷 2023-11-24 오후 2.21.39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4589773" y="10760335"/>
            <a:ext cx="4135902" cy="232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스크린샷 2023-11-24 오후 2.21.20.png" descr="스크린샷 2023-11-24 오후 2.21.20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0386891" y="10760335"/>
            <a:ext cx="4135903" cy="232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스크린샷 2023-11-24 오후 2.21.46.png" descr="스크린샷 2023-11-24 오후 2.21.4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8792652" y="10760335"/>
            <a:ext cx="4135903" cy="232644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Alt"/>
          <p:cNvSpPr txBox="1"/>
          <p:nvPr/>
        </p:nvSpPr>
        <p:spPr>
          <a:xfrm>
            <a:off x="9867346" y="10892965"/>
            <a:ext cx="440359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</a:t>
            </a:r>
          </a:p>
        </p:txBody>
      </p:sp>
      <p:sp>
        <p:nvSpPr>
          <p:cNvPr id="258" name="자막) FDA 승인 받은 주름개선 의료기기"/>
          <p:cNvSpPr txBox="1"/>
          <p:nvPr/>
        </p:nvSpPr>
        <p:spPr>
          <a:xfrm>
            <a:off x="12060294" y="5650851"/>
            <a:ext cx="2584416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FDA 승인 주름개선 의료기기</a:t>
            </a:r>
          </a:p>
        </p:txBody>
      </p:sp>
      <p:sp>
        <p:nvSpPr>
          <p:cNvPr id="259" name="자막) 적색광 적외선의 두 파장을 통해…"/>
          <p:cNvSpPr txBox="1"/>
          <p:nvPr/>
        </p:nvSpPr>
        <p:spPr>
          <a:xfrm>
            <a:off x="12870026" y="12857757"/>
            <a:ext cx="7575394" cy="842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자막) 적색광 적외선의 두 파장을 통해. 피부탄력과 눈가주름 개선에 도움</a:t>
            </a:r>
          </a:p>
        </p:txBody>
      </p:sp>
      <p:sp>
        <p:nvSpPr>
          <p:cNvPr id="260" name="신경 쓰지 마세요."/>
          <p:cNvSpPr txBox="1"/>
          <p:nvPr/>
        </p:nvSpPr>
        <p:spPr>
          <a:xfrm>
            <a:off x="14901966" y="3456191"/>
            <a:ext cx="3511516" cy="70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S.E ) 이지클레어를 시작합니다.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A 15”"/>
          <p:cNvSpPr txBox="1"/>
          <p:nvPr/>
        </p:nvSpPr>
        <p:spPr>
          <a:xfrm>
            <a:off x="412235" y="811129"/>
            <a:ext cx="766689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15”</a:t>
            </a:r>
          </a:p>
        </p:txBody>
      </p:sp>
      <p:sp>
        <p:nvSpPr>
          <p:cNvPr id="263" name="DIRECTOR’S CONTI"/>
          <p:cNvSpPr txBox="1"/>
          <p:nvPr/>
        </p:nvSpPr>
        <p:spPr>
          <a:xfrm>
            <a:off x="412235" y="312608"/>
            <a:ext cx="7265547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651000"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DIRECTOR’S CONTI</a:t>
            </a:r>
          </a:p>
        </p:txBody>
      </p:sp>
      <p:pic>
        <p:nvPicPr>
          <p:cNvPr id="264" name="스크린샷 2023-11-22 오후 1.42.57.png" descr="스크린샷 2023-11-22 오후 1.42.57.png"/>
          <p:cNvPicPr>
            <a:picLocks noChangeAspect="1"/>
          </p:cNvPicPr>
          <p:nvPr/>
        </p:nvPicPr>
        <p:blipFill>
          <a:blip r:embed="rId2">
            <a:extLst/>
          </a:blip>
          <a:srcRect l="2314" t="0" r="2314" b="0"/>
          <a:stretch>
            <a:fillRect/>
          </a:stretch>
        </p:blipFill>
        <p:spPr>
          <a:xfrm>
            <a:off x="14109253" y="2277086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65" name="스크린샷 2023-11-22 오후 1.42.38.png" descr="스크린샷 2023-11-22 오후 1.42.38.png"/>
          <p:cNvPicPr>
            <a:picLocks noChangeAspect="1"/>
          </p:cNvPicPr>
          <p:nvPr/>
        </p:nvPicPr>
        <p:blipFill>
          <a:blip r:embed="rId3">
            <a:extLst/>
          </a:blip>
          <a:srcRect l="3372" t="0" r="3372" b="0"/>
          <a:stretch>
            <a:fillRect/>
          </a:stretch>
        </p:blipFill>
        <p:spPr>
          <a:xfrm>
            <a:off x="1476436" y="2280244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66" name="스크린샷 2023-11-22 오후 1.42.19.png" descr="스크린샷 2023-11-22 오후 1.42.19.png"/>
          <p:cNvPicPr>
            <a:picLocks noChangeAspect="1"/>
          </p:cNvPicPr>
          <p:nvPr/>
        </p:nvPicPr>
        <p:blipFill>
          <a:blip r:embed="rId4">
            <a:extLst/>
          </a:blip>
          <a:srcRect l="3372" t="0" r="3372" b="0"/>
          <a:stretch>
            <a:fillRect/>
          </a:stretch>
        </p:blipFill>
        <p:spPr>
          <a:xfrm>
            <a:off x="5651666" y="2283281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67" name="스크린샷 2023-11-22 오후 1.42.00.png" descr="스크린샷 2023-11-22 오후 1.42.00.png"/>
          <p:cNvPicPr>
            <a:picLocks noChangeAspect="1"/>
          </p:cNvPicPr>
          <p:nvPr/>
        </p:nvPicPr>
        <p:blipFill>
          <a:blip r:embed="rId5">
            <a:extLst/>
          </a:blip>
          <a:srcRect l="2314" t="0" r="2314" b="0"/>
          <a:stretch>
            <a:fillRect/>
          </a:stretch>
        </p:blipFill>
        <p:spPr>
          <a:xfrm>
            <a:off x="9866960" y="2289846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68" name="스크린샷 2023-11-22 오후 12.45.38.png" descr="스크린샷 2023-11-22 오후 12.45.38.png"/>
          <p:cNvPicPr>
            <a:picLocks noChangeAspect="1"/>
          </p:cNvPicPr>
          <p:nvPr/>
        </p:nvPicPr>
        <p:blipFill>
          <a:blip r:embed="rId6">
            <a:extLst/>
          </a:blip>
          <a:srcRect l="2314" t="0" r="2314" b="0"/>
          <a:stretch>
            <a:fillRect/>
          </a:stretch>
        </p:blipFill>
        <p:spPr>
          <a:xfrm>
            <a:off x="9896644" y="5765840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69" name="스크린샷 2023-11-22 오후 12.45.28.png" descr="스크린샷 2023-11-22 오후 12.45.28.png"/>
          <p:cNvPicPr>
            <a:picLocks noChangeAspect="1"/>
          </p:cNvPicPr>
          <p:nvPr/>
        </p:nvPicPr>
        <p:blipFill>
          <a:blip r:embed="rId7">
            <a:extLst/>
          </a:blip>
          <a:srcRect l="0" t="0" r="4579" b="0"/>
          <a:stretch>
            <a:fillRect/>
          </a:stretch>
        </p:blipFill>
        <p:spPr>
          <a:xfrm>
            <a:off x="5694606" y="5765840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70" name="스크린샷 2023-11-24 오후 2.19.55.png" descr="스크린샷 2023-11-24 오후 2.19.55.png"/>
          <p:cNvPicPr>
            <a:picLocks noChangeAspect="1"/>
          </p:cNvPicPr>
          <p:nvPr/>
        </p:nvPicPr>
        <p:blipFill>
          <a:blip r:embed="rId8">
            <a:extLst/>
          </a:blip>
          <a:srcRect l="2314" t="0" r="2314" b="0"/>
          <a:stretch>
            <a:fillRect/>
          </a:stretch>
        </p:blipFill>
        <p:spPr>
          <a:xfrm>
            <a:off x="18317766" y="2279931"/>
            <a:ext cx="4135901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71" name="이제 당신의 피부탄력을 위해"/>
          <p:cNvSpPr txBox="1"/>
          <p:nvPr/>
        </p:nvSpPr>
        <p:spPr>
          <a:xfrm>
            <a:off x="6024027" y="4617787"/>
            <a:ext cx="3383362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이제 당신의 피부탄력을 위해</a:t>
            </a:r>
          </a:p>
        </p:txBody>
      </p:sp>
      <p:sp>
        <p:nvSpPr>
          <p:cNvPr id="272" name="신경 쓰지 마세요."/>
          <p:cNvSpPr txBox="1"/>
          <p:nvPr/>
        </p:nvSpPr>
        <p:spPr>
          <a:xfrm>
            <a:off x="10842104" y="4617787"/>
            <a:ext cx="2313867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신경 쓰지 마세요.</a:t>
            </a:r>
          </a:p>
        </p:txBody>
      </p:sp>
      <p:sp>
        <p:nvSpPr>
          <p:cNvPr id="273" name="자막) 적색광 적외선의 두 파장을 통해…"/>
          <p:cNvSpPr txBox="1"/>
          <p:nvPr/>
        </p:nvSpPr>
        <p:spPr>
          <a:xfrm>
            <a:off x="14104491" y="4607213"/>
            <a:ext cx="4145360" cy="842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pPr>
            <a:r>
              <a:t>자막) 적색광 적외선의 두 파장을 통해</a:t>
            </a:r>
          </a:p>
          <a:p>
            <a: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pPr>
            <a:r>
              <a:t>피부탄력과 눈가주름 개선에 도움</a:t>
            </a:r>
          </a:p>
        </p:txBody>
      </p:sp>
      <p:sp>
        <p:nvSpPr>
          <p:cNvPr id="274" name="쓰면 쓸 수록 피부탄력에 놀라고"/>
          <p:cNvSpPr txBox="1"/>
          <p:nvPr/>
        </p:nvSpPr>
        <p:spPr>
          <a:xfrm>
            <a:off x="1514691" y="8114818"/>
            <a:ext cx="4135902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쓰면 쓸 수록 피부탄력에 놀라고</a:t>
            </a:r>
          </a:p>
        </p:txBody>
      </p:sp>
      <p:sp>
        <p:nvSpPr>
          <p:cNvPr id="275" name="눈가주름에 자신 있어지는 이지클레어가 있으니까."/>
          <p:cNvSpPr txBox="1"/>
          <p:nvPr/>
        </p:nvSpPr>
        <p:spPr>
          <a:xfrm>
            <a:off x="6798174" y="8103098"/>
            <a:ext cx="6137211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눈가주름에 자신 있어지는 이지클레어가 있으니까.</a:t>
            </a:r>
          </a:p>
        </p:txBody>
      </p:sp>
      <p:sp>
        <p:nvSpPr>
          <p:cNvPr id="276" name="자막) FDA 승인 받은 주름개선 의료기기"/>
          <p:cNvSpPr txBox="1"/>
          <p:nvPr/>
        </p:nvSpPr>
        <p:spPr>
          <a:xfrm>
            <a:off x="17859108" y="4639021"/>
            <a:ext cx="5053219" cy="46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자막) FDA 승인 받은 주름개선 의료기기</a:t>
            </a:r>
          </a:p>
        </p:txBody>
      </p:sp>
      <p:sp>
        <p:nvSpPr>
          <p:cNvPr id="277" name="이지클레어의 능력을 쓰세요"/>
          <p:cNvSpPr txBox="1"/>
          <p:nvPr/>
        </p:nvSpPr>
        <p:spPr>
          <a:xfrm>
            <a:off x="18521618" y="8122220"/>
            <a:ext cx="3728196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이지클레어의 능력을 쓰세요</a:t>
            </a:r>
          </a:p>
        </p:txBody>
      </p:sp>
      <p:pic>
        <p:nvPicPr>
          <p:cNvPr id="278" name="스크린샷 2023-11-24 오후 2.20.12.png" descr="스크린샷 2023-11-24 오후 2.20.12.png"/>
          <p:cNvPicPr>
            <a:picLocks noChangeAspect="1"/>
          </p:cNvPicPr>
          <p:nvPr/>
        </p:nvPicPr>
        <p:blipFill>
          <a:blip r:embed="rId9">
            <a:extLst/>
          </a:blip>
          <a:srcRect l="0" t="0" r="2849" b="0"/>
          <a:stretch>
            <a:fillRect/>
          </a:stretch>
        </p:blipFill>
        <p:spPr>
          <a:xfrm>
            <a:off x="1492567" y="5762738"/>
            <a:ext cx="4135902" cy="232644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79" name="스크린샷 2023-11-24 오후 2.25.34.png" descr="스크린샷 2023-11-24 오후 2.25.34.png"/>
          <p:cNvPicPr>
            <a:picLocks noChangeAspect="1"/>
          </p:cNvPicPr>
          <p:nvPr/>
        </p:nvPicPr>
        <p:blipFill>
          <a:blip r:embed="rId10">
            <a:extLst/>
          </a:blip>
          <a:srcRect l="0" t="0" r="4628" b="0"/>
          <a:stretch>
            <a:fillRect/>
          </a:stretch>
        </p:blipFill>
        <p:spPr>
          <a:xfrm>
            <a:off x="14105157" y="5761039"/>
            <a:ext cx="4135903" cy="232644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80" name="스크린샷 2023-11-24 오후 2.25.55.png" descr="스크린샷 2023-11-24 오후 2.25.55.png"/>
          <p:cNvPicPr>
            <a:picLocks noChangeAspect="1"/>
          </p:cNvPicPr>
          <p:nvPr/>
        </p:nvPicPr>
        <p:blipFill>
          <a:blip r:embed="rId11">
            <a:extLst/>
          </a:blip>
          <a:srcRect l="0" t="0" r="2849" b="0"/>
          <a:stretch>
            <a:fillRect/>
          </a:stretch>
        </p:blipFill>
        <p:spPr>
          <a:xfrm>
            <a:off x="18317765" y="5763130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81" name="눈가 주름 개선 의료기기, 이지클레어"/>
          <p:cNvSpPr txBox="1"/>
          <p:nvPr/>
        </p:nvSpPr>
        <p:spPr>
          <a:xfrm>
            <a:off x="1230043" y="11534724"/>
            <a:ext cx="4628621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 주름 개선 의료기기, 이지클레어</a:t>
            </a:r>
          </a:p>
        </p:txBody>
      </p:sp>
      <p:pic>
        <p:nvPicPr>
          <p:cNvPr id="282" name="KakaoTalk_Photo_2023-11-19-13-04-34 009png.png" descr="KakaoTalk_Photo_2023-11-19-13-04-34 009png.png"/>
          <p:cNvPicPr>
            <a:picLocks noChangeAspect="1"/>
          </p:cNvPicPr>
          <p:nvPr/>
        </p:nvPicPr>
        <p:blipFill>
          <a:blip r:embed="rId12">
            <a:extLst/>
          </a:blip>
          <a:srcRect l="2251" t="0" r="2251" b="0"/>
          <a:stretch>
            <a:fillRect/>
          </a:stretch>
        </p:blipFill>
        <p:spPr>
          <a:xfrm>
            <a:off x="1493344" y="9242257"/>
            <a:ext cx="4135903" cy="2323405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83" name="스크린샷 2023-11-24 오후 2.21.39.png" descr="스크린샷 2023-11-24 오후 2.21.39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3299059" y="9455811"/>
            <a:ext cx="4135903" cy="232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스크린샷 2023-11-24 오후 2.21.20.png" descr="스크린샷 2023-11-24 오후 2.21.2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96178" y="9455811"/>
            <a:ext cx="4135902" cy="232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스크린샷 2023-11-24 오후 2.21.46.png" descr="스크린샷 2023-11-24 오후 2.21.46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7501939" y="9455811"/>
            <a:ext cx="4135903" cy="232644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Alt"/>
          <p:cNvSpPr txBox="1"/>
          <p:nvPr/>
        </p:nvSpPr>
        <p:spPr>
          <a:xfrm>
            <a:off x="8576633" y="9588441"/>
            <a:ext cx="440358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</a:t>
            </a:r>
          </a:p>
        </p:txBody>
      </p:sp>
      <p:sp>
        <p:nvSpPr>
          <p:cNvPr id="287" name="자막) FDA 승인 받은 주름개선 의료기기"/>
          <p:cNvSpPr txBox="1"/>
          <p:nvPr/>
        </p:nvSpPr>
        <p:spPr>
          <a:xfrm>
            <a:off x="19949903" y="2880974"/>
            <a:ext cx="2584416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FDA 승인 주름개선 의료기기</a:t>
            </a:r>
          </a:p>
        </p:txBody>
      </p:sp>
      <p:sp>
        <p:nvSpPr>
          <p:cNvPr id="288" name="자막) 적색광 적외선의 두 파장을 통해…"/>
          <p:cNvSpPr txBox="1"/>
          <p:nvPr/>
        </p:nvSpPr>
        <p:spPr>
          <a:xfrm>
            <a:off x="11579313" y="11626382"/>
            <a:ext cx="7575394" cy="842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자막) 적색광 적외선의 두 파장을 통해. 피부탄력과 눈가주름 개선에 도움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스크린샷 2023-11-22 오후 1.42.38.png" descr="스크린샷 2023-11-22 오후 1.42.38.png"/>
          <p:cNvPicPr>
            <a:picLocks noChangeAspect="1"/>
          </p:cNvPicPr>
          <p:nvPr/>
        </p:nvPicPr>
        <p:blipFill>
          <a:blip r:embed="rId2">
            <a:extLst/>
          </a:blip>
          <a:srcRect l="3372" t="0" r="3372" b="0"/>
          <a:stretch>
            <a:fillRect/>
          </a:stretch>
        </p:blipFill>
        <p:spPr>
          <a:xfrm>
            <a:off x="1938802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1" name="스크린샷 2023-11-22 오후 1.42.19.png" descr="스크린샷 2023-11-22 오후 1.42.19.png"/>
          <p:cNvPicPr>
            <a:picLocks noChangeAspect="1"/>
          </p:cNvPicPr>
          <p:nvPr/>
        </p:nvPicPr>
        <p:blipFill>
          <a:blip r:embed="rId3">
            <a:extLst/>
          </a:blip>
          <a:srcRect l="3372" t="0" r="3372" b="0"/>
          <a:stretch>
            <a:fillRect/>
          </a:stretch>
        </p:blipFill>
        <p:spPr>
          <a:xfrm>
            <a:off x="10321703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2" name="스크린샷 2023-11-22 오후 1.42.13.png" descr="스크린샷 2023-11-22 오후 1.42.13.png"/>
          <p:cNvPicPr>
            <a:picLocks noChangeAspect="1"/>
          </p:cNvPicPr>
          <p:nvPr/>
        </p:nvPicPr>
        <p:blipFill>
          <a:blip r:embed="rId4">
            <a:extLst/>
          </a:blip>
          <a:srcRect l="0" t="0" r="6744" b="0"/>
          <a:stretch>
            <a:fillRect/>
          </a:stretch>
        </p:blipFill>
        <p:spPr>
          <a:xfrm>
            <a:off x="6127381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3" name="스크린샷 2023-11-22 오후 1.42.00.png" descr="스크린샷 2023-11-22 오후 1.42.00.png"/>
          <p:cNvPicPr>
            <a:picLocks noChangeAspect="1"/>
          </p:cNvPicPr>
          <p:nvPr/>
        </p:nvPicPr>
        <p:blipFill>
          <a:blip r:embed="rId5">
            <a:extLst/>
          </a:blip>
          <a:srcRect l="2314" t="0" r="2314" b="0"/>
          <a:stretch>
            <a:fillRect/>
          </a:stretch>
        </p:blipFill>
        <p:spPr>
          <a:xfrm>
            <a:off x="18729225" y="1242246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4" name="스크린샷 2023-11-22 오후 1.41.54.png" descr="스크린샷 2023-11-22 오후 1.41.54.png"/>
          <p:cNvPicPr>
            <a:picLocks noChangeAspect="1"/>
          </p:cNvPicPr>
          <p:nvPr/>
        </p:nvPicPr>
        <p:blipFill>
          <a:blip r:embed="rId6">
            <a:extLst/>
          </a:blip>
          <a:srcRect l="3372" t="0" r="3372" b="0"/>
          <a:stretch>
            <a:fillRect/>
          </a:stretch>
        </p:blipFill>
        <p:spPr>
          <a:xfrm>
            <a:off x="14531272" y="1242246"/>
            <a:ext cx="4135902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5" name="스크린샷 2023-11-24 오후 2.25.34.png" descr="스크린샷 2023-11-24 오후 2.25.34.png"/>
          <p:cNvPicPr>
            <a:picLocks noChangeAspect="1"/>
          </p:cNvPicPr>
          <p:nvPr/>
        </p:nvPicPr>
        <p:blipFill>
          <a:blip r:embed="rId7">
            <a:extLst/>
          </a:blip>
          <a:srcRect l="0" t="0" r="4628" b="0"/>
          <a:stretch>
            <a:fillRect/>
          </a:stretch>
        </p:blipFill>
        <p:spPr>
          <a:xfrm>
            <a:off x="14531272" y="7546412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296" name="스크린샷 2023-11-24 오후 2.25.55.png" descr="스크린샷 2023-11-24 오후 2.25.55.png"/>
          <p:cNvPicPr>
            <a:picLocks noChangeAspect="1"/>
          </p:cNvPicPr>
          <p:nvPr/>
        </p:nvPicPr>
        <p:blipFill>
          <a:blip r:embed="rId8">
            <a:extLst/>
          </a:blip>
          <a:srcRect l="0" t="0" r="2849" b="0"/>
          <a:stretch>
            <a:fillRect/>
          </a:stretch>
        </p:blipFill>
        <p:spPr>
          <a:xfrm>
            <a:off x="18729225" y="7546411"/>
            <a:ext cx="4135903" cy="232644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297" name="B 30”"/>
          <p:cNvSpPr txBox="1"/>
          <p:nvPr/>
        </p:nvSpPr>
        <p:spPr>
          <a:xfrm>
            <a:off x="412235" y="811129"/>
            <a:ext cx="782105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165100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 30”</a:t>
            </a:r>
          </a:p>
        </p:txBody>
      </p:sp>
      <p:sp>
        <p:nvSpPr>
          <p:cNvPr id="298" name="DIRECTOR’S CONTI"/>
          <p:cNvSpPr txBox="1"/>
          <p:nvPr/>
        </p:nvSpPr>
        <p:spPr>
          <a:xfrm>
            <a:off x="412235" y="312608"/>
            <a:ext cx="7265547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651000"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DIRECTOR’S CONTI</a:t>
            </a:r>
          </a:p>
        </p:txBody>
      </p:sp>
      <p:sp>
        <p:nvSpPr>
          <p:cNvPr id="299" name="눈가 주름 개선 의료기기, 이지클레어"/>
          <p:cNvSpPr txBox="1"/>
          <p:nvPr/>
        </p:nvSpPr>
        <p:spPr>
          <a:xfrm>
            <a:off x="2216432" y="13154911"/>
            <a:ext cx="3580576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눈가 주름 개선 의료기기, 이지클레어</a:t>
            </a:r>
          </a:p>
        </p:txBody>
      </p:sp>
      <p:sp>
        <p:nvSpPr>
          <p:cNvPr id="300" name="주름, “어쩔 수 없다” 포기했는데.."/>
          <p:cNvSpPr txBox="1"/>
          <p:nvPr/>
        </p:nvSpPr>
        <p:spPr>
          <a:xfrm>
            <a:off x="19141139" y="3594262"/>
            <a:ext cx="3312008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주름, “어쩔 수 없다” 포기했는데..</a:t>
            </a:r>
          </a:p>
        </p:txBody>
      </p:sp>
      <p:sp>
        <p:nvSpPr>
          <p:cNvPr id="301" name="“다시”라는 기대를 준 건"/>
          <p:cNvSpPr txBox="1"/>
          <p:nvPr/>
        </p:nvSpPr>
        <p:spPr>
          <a:xfrm>
            <a:off x="6875500" y="6749254"/>
            <a:ext cx="2417509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“다시”라는 기대를 준 건</a:t>
            </a:r>
          </a:p>
        </p:txBody>
      </p:sp>
      <p:sp>
        <p:nvSpPr>
          <p:cNvPr id="302" name="자막) FDA 승인 받은 주름 개선 의료기기"/>
          <p:cNvSpPr txBox="1"/>
          <p:nvPr/>
        </p:nvSpPr>
        <p:spPr>
          <a:xfrm>
            <a:off x="10638030" y="6762247"/>
            <a:ext cx="3580093" cy="74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7">
              <a:defRPr b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자막) 식약처와 미국 FDA 승인 받은 </a:t>
            </a:r>
            <a:br/>
            <a:r>
              <a:t>눈가 주름 개선 의료기기</a:t>
            </a:r>
          </a:p>
        </p:txBody>
      </p:sp>
      <p:sp>
        <p:nvSpPr>
          <p:cNvPr id="303" name="이지클레어가 처음이에요."/>
          <p:cNvSpPr txBox="1"/>
          <p:nvPr/>
        </p:nvSpPr>
        <p:spPr>
          <a:xfrm>
            <a:off x="17372490" y="6749254"/>
            <a:ext cx="2544434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이지클레어가 처음이에요.</a:t>
            </a:r>
          </a:p>
        </p:txBody>
      </p:sp>
      <p:sp>
        <p:nvSpPr>
          <p:cNvPr id="304" name="눈으로 보이니까."/>
          <p:cNvSpPr txBox="1"/>
          <p:nvPr/>
        </p:nvSpPr>
        <p:spPr>
          <a:xfrm>
            <a:off x="3154135" y="9909391"/>
            <a:ext cx="1709536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눈으로 보이니까.</a:t>
            </a:r>
          </a:p>
        </p:txBody>
      </p:sp>
      <p:sp>
        <p:nvSpPr>
          <p:cNvPr id="305" name="스스로 느끼니까."/>
          <p:cNvSpPr txBox="1"/>
          <p:nvPr/>
        </p:nvSpPr>
        <p:spPr>
          <a:xfrm>
            <a:off x="7355414" y="9909391"/>
            <a:ext cx="1709535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스스로 느끼니까.</a:t>
            </a:r>
          </a:p>
        </p:txBody>
      </p:sp>
      <p:sp>
        <p:nvSpPr>
          <p:cNvPr id="306" name="자신감이 생기니까."/>
          <p:cNvSpPr txBox="1"/>
          <p:nvPr/>
        </p:nvSpPr>
        <p:spPr>
          <a:xfrm>
            <a:off x="11315596" y="9904247"/>
            <a:ext cx="1918260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자신감이 생기니까.</a:t>
            </a:r>
          </a:p>
        </p:txBody>
      </p:sp>
      <p:sp>
        <p:nvSpPr>
          <p:cNvPr id="307" name="“왜 이제 나온 거죠?”"/>
          <p:cNvSpPr txBox="1"/>
          <p:nvPr/>
        </p:nvSpPr>
        <p:spPr>
          <a:xfrm>
            <a:off x="15566716" y="9904247"/>
            <a:ext cx="2134224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“왜 이제 나온 거죠?”</a:t>
            </a:r>
          </a:p>
        </p:txBody>
      </p:sp>
      <p:sp>
        <p:nvSpPr>
          <p:cNvPr id="308" name="만족스러운 첫 만남"/>
          <p:cNvSpPr txBox="1"/>
          <p:nvPr/>
        </p:nvSpPr>
        <p:spPr>
          <a:xfrm>
            <a:off x="19840196" y="9904247"/>
            <a:ext cx="1918260" cy="41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7">
              <a:defRPr b="1" sz="1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만족스러운 첫 만남</a:t>
            </a:r>
          </a:p>
        </p:txBody>
      </p:sp>
      <p:pic>
        <p:nvPicPr>
          <p:cNvPr id="309" name="스크린샷 2023-11-22 오후 1.42.57.png" descr="스크린샷 2023-11-22 오후 1.42.57.png"/>
          <p:cNvPicPr>
            <a:picLocks noChangeAspect="1"/>
          </p:cNvPicPr>
          <p:nvPr/>
        </p:nvPicPr>
        <p:blipFill>
          <a:blip r:embed="rId9">
            <a:extLst/>
          </a:blip>
          <a:srcRect l="2314" t="0" r="2314" b="0"/>
          <a:stretch>
            <a:fillRect/>
          </a:stretch>
        </p:blipFill>
        <p:spPr>
          <a:xfrm>
            <a:off x="6127381" y="4395538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0" name="스크린샷 2023-11-22 오후 1.42.25.png" descr="스크린샷 2023-11-22 오후 1.42.25.png"/>
          <p:cNvPicPr>
            <a:picLocks noChangeAspect="1"/>
          </p:cNvPicPr>
          <p:nvPr/>
        </p:nvPicPr>
        <p:blipFill>
          <a:blip r:embed="rId10">
            <a:extLst/>
          </a:blip>
          <a:srcRect l="2314" t="0" r="2314" b="0"/>
          <a:stretch>
            <a:fillRect/>
          </a:stretch>
        </p:blipFill>
        <p:spPr>
          <a:xfrm>
            <a:off x="1938802" y="4395538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1" name="스크린샷 2023-11-22 오후 12.45.28.png" descr="스크린샷 2023-11-22 오후 12.45.28.png"/>
          <p:cNvPicPr>
            <a:picLocks noChangeAspect="1"/>
          </p:cNvPicPr>
          <p:nvPr/>
        </p:nvPicPr>
        <p:blipFill>
          <a:blip r:embed="rId11">
            <a:extLst/>
          </a:blip>
          <a:srcRect l="0" t="0" r="4579" b="0"/>
          <a:stretch>
            <a:fillRect/>
          </a:stretch>
        </p:blipFill>
        <p:spPr>
          <a:xfrm>
            <a:off x="1951502" y="7559112"/>
            <a:ext cx="4140201" cy="2328863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2" name="스크린샷 2023-11-24 오후 2.19.55.png" descr="스크린샷 2023-11-24 오후 2.19.55.png"/>
          <p:cNvPicPr>
            <a:picLocks noChangeAspect="1"/>
          </p:cNvPicPr>
          <p:nvPr/>
        </p:nvPicPr>
        <p:blipFill>
          <a:blip r:embed="rId12">
            <a:extLst/>
          </a:blip>
          <a:srcRect l="2314" t="0" r="2314" b="0"/>
          <a:stretch>
            <a:fillRect/>
          </a:stretch>
        </p:blipFill>
        <p:spPr>
          <a:xfrm>
            <a:off x="10357976" y="4386978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3" name="스크린샷 2023-11-24 오후 2.22.16.png" descr="스크린샷 2023-11-24 오후 2.22.16.png"/>
          <p:cNvPicPr>
            <a:picLocks noChangeAspect="1"/>
          </p:cNvPicPr>
          <p:nvPr/>
        </p:nvPicPr>
        <p:blipFill>
          <a:blip r:embed="rId13">
            <a:extLst/>
          </a:blip>
          <a:srcRect l="6552" t="0" r="0" b="0"/>
          <a:stretch>
            <a:fillRect/>
          </a:stretch>
        </p:blipFill>
        <p:spPr>
          <a:xfrm>
            <a:off x="14564032" y="4393478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4" name="스크린샷 2023-11-24 오후 2.20.12.png" descr="스크린샷 2023-11-24 오후 2.20.12.png"/>
          <p:cNvPicPr>
            <a:picLocks noChangeAspect="1"/>
          </p:cNvPicPr>
          <p:nvPr/>
        </p:nvPicPr>
        <p:blipFill>
          <a:blip r:embed="rId14">
            <a:extLst/>
          </a:blip>
          <a:srcRect l="0" t="0" r="2849" b="0"/>
          <a:stretch>
            <a:fillRect/>
          </a:stretch>
        </p:blipFill>
        <p:spPr>
          <a:xfrm>
            <a:off x="18773601" y="4393478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5" name="스크린샷 2023-11-22 오후 12.45.57.png" descr="스크린샷 2023-11-22 오후 12.45.57.png"/>
          <p:cNvPicPr>
            <a:picLocks noChangeAspect="1"/>
          </p:cNvPicPr>
          <p:nvPr/>
        </p:nvPicPr>
        <p:blipFill>
          <a:blip r:embed="rId15">
            <a:extLst/>
          </a:blip>
          <a:srcRect l="2225" t="0" r="2225" b="0"/>
          <a:stretch>
            <a:fillRect/>
          </a:stretch>
        </p:blipFill>
        <p:spPr>
          <a:xfrm>
            <a:off x="10334404" y="7559112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6" name="스크린샷 2023-11-22 오후 12.45.51.png" descr="스크린샷 2023-11-22 오후 12.45.51.png"/>
          <p:cNvPicPr>
            <a:picLocks noChangeAspect="1"/>
          </p:cNvPicPr>
          <p:nvPr/>
        </p:nvPicPr>
        <p:blipFill>
          <a:blip r:embed="rId16">
            <a:extLst/>
          </a:blip>
          <a:srcRect l="5683" t="0" r="642" b="0"/>
          <a:stretch>
            <a:fillRect/>
          </a:stretch>
        </p:blipFill>
        <p:spPr>
          <a:xfrm>
            <a:off x="6140081" y="7559112"/>
            <a:ext cx="4140201" cy="232886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317" name="KakaoTalk_Photo_2023-11-19-13-04-34 009png.png" descr="KakaoTalk_Photo_2023-11-19-13-04-34 009png.png"/>
          <p:cNvPicPr>
            <a:picLocks noChangeAspect="1"/>
          </p:cNvPicPr>
          <p:nvPr/>
        </p:nvPicPr>
        <p:blipFill>
          <a:blip r:embed="rId17">
            <a:extLst/>
          </a:blip>
          <a:srcRect l="2251" t="0" r="2251" b="0"/>
          <a:stretch>
            <a:fillRect/>
          </a:stretch>
        </p:blipFill>
        <p:spPr>
          <a:xfrm>
            <a:off x="1938802" y="10647736"/>
            <a:ext cx="4140201" cy="2325819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318" name="자막) FDA 승인 받은 주름개선 의료기기"/>
          <p:cNvSpPr txBox="1"/>
          <p:nvPr/>
        </p:nvSpPr>
        <p:spPr>
          <a:xfrm>
            <a:off x="12128405" y="5318485"/>
            <a:ext cx="2584416" cy="4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337">
              <a:defRPr b="1"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FDA 승인 주름개선 의료기기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