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76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858" y="108"/>
      </p:cViewPr>
      <p:guideLst>
        <p:guide orient="horz" pos="2160"/>
        <p:guide pos="3840"/>
        <p:guide orient="horz" pos="8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477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401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06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400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075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033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614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14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124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8229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0266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33F02-A414-4966-85FD-8572F0E56E55}" type="datetimeFigureOut">
              <a:rPr lang="ko-KR" altLang="en-US" smtClean="0"/>
              <a:t>2023-11-06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A3622-E1F2-4F9C-951F-EE4A7DF819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43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://www.&#54644;&#47553;&#53556;&#47560;&#47112;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68557" y="2243743"/>
            <a:ext cx="2654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600" dirty="0" err="1" smtClean="0"/>
              <a:t>해링턴</a:t>
            </a:r>
            <a:r>
              <a:rPr lang="ko-KR" altLang="en-US" sz="3600" dirty="0" smtClean="0"/>
              <a:t> </a:t>
            </a:r>
            <a:r>
              <a:rPr lang="ko-KR" altLang="en-US" sz="3600" dirty="0" err="1" smtClean="0"/>
              <a:t>마레</a:t>
            </a:r>
            <a:endParaRPr lang="en-US" altLang="ko-KR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190673" y="3634393"/>
            <a:ext cx="3810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 smtClean="0"/>
              <a:t>PDF </a:t>
            </a:r>
            <a:r>
              <a:rPr lang="ko-KR" altLang="en-US" sz="1600" dirty="0" smtClean="0"/>
              <a:t>파일 참조</a:t>
            </a:r>
            <a:endParaRPr lang="en-US" altLang="ko-KR" sz="1600" dirty="0" smtClean="0"/>
          </a:p>
          <a:p>
            <a:pPr algn="ctr"/>
            <a:r>
              <a:rPr lang="ko-KR" altLang="en-US" sz="1600" dirty="0">
                <a:solidFill>
                  <a:srgbClr val="FF0000"/>
                </a:solidFill>
              </a:rPr>
              <a:t>사업시행계획 인가서</a:t>
            </a:r>
            <a:r>
              <a:rPr lang="en-US" altLang="ko-KR" sz="1600" dirty="0">
                <a:solidFill>
                  <a:srgbClr val="FF0000"/>
                </a:solidFill>
              </a:rPr>
              <a:t>-</a:t>
            </a:r>
            <a:r>
              <a:rPr lang="ko-KR" altLang="en-US" sz="1600" dirty="0" err="1">
                <a:solidFill>
                  <a:srgbClr val="FF0000"/>
                </a:solidFill>
              </a:rPr>
              <a:t>우암</a:t>
            </a:r>
            <a:r>
              <a:rPr lang="en-US" altLang="ko-KR" sz="1600" dirty="0">
                <a:solidFill>
                  <a:srgbClr val="FF0000"/>
                </a:solidFill>
              </a:rPr>
              <a:t>1</a:t>
            </a:r>
            <a:r>
              <a:rPr lang="ko-KR" altLang="en-US" sz="1600" dirty="0">
                <a:solidFill>
                  <a:srgbClr val="FF0000"/>
                </a:solidFill>
              </a:rPr>
              <a:t>구역 재개발</a:t>
            </a:r>
            <a:endParaRPr lang="en-US" altLang="ko-KR" sz="1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561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2" y="2202233"/>
            <a:ext cx="5690679" cy="27413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900" y="310999"/>
            <a:ext cx="62664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err="1" smtClean="0"/>
              <a:t>심의자료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– </a:t>
            </a:r>
            <a:r>
              <a:rPr lang="en-US" altLang="ko-KR" sz="1600" dirty="0"/>
              <a:t>2,205</a:t>
            </a:r>
            <a:r>
              <a:rPr lang="ko-KR" altLang="en-US" sz="1600" dirty="0"/>
              <a:t>세대 대단지 명품 </a:t>
            </a:r>
            <a:r>
              <a:rPr lang="ko-KR" altLang="en-US" sz="1600" dirty="0" smtClean="0"/>
              <a:t>아파트</a:t>
            </a:r>
            <a:endParaRPr lang="en-US" altLang="ko-KR" sz="1600" dirty="0" smtClean="0"/>
          </a:p>
          <a:p>
            <a:r>
              <a:rPr lang="en-US" altLang="ko-KR" sz="1600" dirty="0" smtClean="0"/>
              <a:t>               11</a:t>
            </a:r>
            <a:r>
              <a:rPr lang="ko-KR" altLang="en-US" sz="1600" dirty="0" smtClean="0"/>
              <a:t>월 </a:t>
            </a:r>
            <a:r>
              <a:rPr lang="ko-KR" altLang="en-US" sz="1600" dirty="0" err="1" smtClean="0"/>
              <a:t>오픈예정</a:t>
            </a:r>
            <a:endParaRPr lang="en-US" altLang="ko-KR" sz="1600" dirty="0" smtClean="0"/>
          </a:p>
          <a:p>
            <a:r>
              <a:rPr lang="ko-KR" altLang="en-US" sz="1600" dirty="0" smtClean="0"/>
              <a:t>               총 </a:t>
            </a:r>
            <a:r>
              <a:rPr lang="en-US" altLang="ko-KR" sz="1600" dirty="0"/>
              <a:t>2,205</a:t>
            </a:r>
            <a:r>
              <a:rPr lang="ko-KR" altLang="en-US" sz="1600" dirty="0"/>
              <a:t>세대 중 일반분양 </a:t>
            </a:r>
            <a:r>
              <a:rPr lang="en-US" altLang="ko-KR" sz="1600" dirty="0"/>
              <a:t>1,382</a:t>
            </a:r>
            <a:r>
              <a:rPr lang="ko-KR" altLang="en-US" sz="1600" dirty="0"/>
              <a:t>세대 </a:t>
            </a:r>
            <a:r>
              <a:rPr lang="en-US" altLang="ko-KR" sz="1600" dirty="0"/>
              <a:t>[59㎡/73㎡/84㎡]</a:t>
            </a:r>
            <a:endParaRPr lang="ko-KR" altLang="en-US" sz="1600" dirty="0"/>
          </a:p>
        </p:txBody>
      </p:sp>
      <p:sp>
        <p:nvSpPr>
          <p:cNvPr id="6" name="직사각형 5"/>
          <p:cNvSpPr/>
          <p:nvPr/>
        </p:nvSpPr>
        <p:spPr>
          <a:xfrm>
            <a:off x="1577060" y="2981824"/>
            <a:ext cx="1745673" cy="239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03" y="2040375"/>
            <a:ext cx="5526835" cy="290324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9226054" y="2287714"/>
            <a:ext cx="475191" cy="1962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240826" y="1459923"/>
            <a:ext cx="5474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smtClean="0"/>
              <a:t>[PDF </a:t>
            </a:r>
            <a:r>
              <a:rPr lang="ko-KR" altLang="en-US" sz="1200" dirty="0" smtClean="0"/>
              <a:t>파일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및 홈페이지 참조</a:t>
            </a:r>
            <a:r>
              <a:rPr lang="en-US" altLang="ko-KR" sz="1200" dirty="0" smtClean="0"/>
              <a:t>]</a:t>
            </a:r>
          </a:p>
          <a:p>
            <a:pPr algn="ctr"/>
            <a:r>
              <a:rPr lang="en-US" altLang="ko-KR" sz="1200" dirty="0" smtClean="0">
                <a:solidFill>
                  <a:srgbClr val="FF0000"/>
                </a:solidFill>
              </a:rPr>
              <a:t>-</a:t>
            </a:r>
            <a:r>
              <a:rPr lang="ko-KR" altLang="en-US" sz="1200" dirty="0" err="1">
                <a:solidFill>
                  <a:srgbClr val="FF0000"/>
                </a:solidFill>
              </a:rPr>
              <a:t>해링턴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마레</a:t>
            </a:r>
            <a:r>
              <a:rPr lang="ko-KR" altLang="en-US" sz="1200" dirty="0" smtClean="0">
                <a:solidFill>
                  <a:srgbClr val="FF0000"/>
                </a:solidFill>
              </a:rPr>
              <a:t> 사업개요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 smtClean="0">
                <a:solidFill>
                  <a:srgbClr val="FF0000"/>
                </a:solidFill>
              </a:rPr>
              <a:t>  - </a:t>
            </a:r>
            <a:r>
              <a:rPr lang="en-US" altLang="ko-KR" sz="1200" dirty="0" smtClean="0">
                <a:solidFill>
                  <a:srgbClr val="FF0000"/>
                </a:solidFill>
                <a:hlinkClick r:id="rId4"/>
              </a:rPr>
              <a:t>www.</a:t>
            </a:r>
            <a:r>
              <a:rPr lang="ko-KR" altLang="en-US" sz="1200" dirty="0" err="1" smtClean="0">
                <a:solidFill>
                  <a:srgbClr val="FF0000"/>
                </a:solidFill>
                <a:hlinkClick r:id="rId4"/>
              </a:rPr>
              <a:t>해링턴마레</a:t>
            </a:r>
            <a:r>
              <a:rPr lang="en-US" altLang="ko-KR" sz="1200" dirty="0" smtClean="0">
                <a:solidFill>
                  <a:srgbClr val="FF0000"/>
                </a:solidFill>
                <a:hlinkClick r:id="rId4"/>
              </a:rPr>
              <a:t>.com</a:t>
            </a:r>
            <a:r>
              <a:rPr lang="en-US" altLang="ko-KR" sz="1200" dirty="0" smtClean="0">
                <a:solidFill>
                  <a:srgbClr val="FF0000"/>
                </a:solidFill>
              </a:rPr>
              <a:t>    -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해링턴</a:t>
            </a:r>
            <a:r>
              <a:rPr lang="ko-KR" altLang="en-US" sz="1200" dirty="0" smtClean="0">
                <a:solidFill>
                  <a:srgbClr val="FF0000"/>
                </a:solidFill>
              </a:rPr>
              <a:t>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마레</a:t>
            </a:r>
            <a:r>
              <a:rPr lang="ko-KR" altLang="en-US" sz="1200" dirty="0" smtClean="0">
                <a:solidFill>
                  <a:srgbClr val="FF0000"/>
                </a:solidFill>
              </a:rPr>
              <a:t>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공급안내문</a:t>
            </a:r>
            <a:endParaRPr lang="en-US" altLang="ko-KR" sz="1200" dirty="0" smtClean="0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4312" y="3947382"/>
            <a:ext cx="980902" cy="26390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819366" y="4595746"/>
            <a:ext cx="1562793" cy="2016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96" y="5062407"/>
            <a:ext cx="4791779" cy="16751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3582096" y="5428211"/>
            <a:ext cx="4791779" cy="130939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84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62</Words>
  <Application>Microsoft Office PowerPoint</Application>
  <PresentationFormat>와이드스크린</PresentationFormat>
  <Paragraphs>8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양준영</cp:lastModifiedBy>
  <cp:revision>35</cp:revision>
  <dcterms:created xsi:type="dcterms:W3CDTF">2022-04-22T00:13:52Z</dcterms:created>
  <dcterms:modified xsi:type="dcterms:W3CDTF">2023-11-06T07:01:53Z</dcterms:modified>
</cp:coreProperties>
</file>