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12" r:id="rId2"/>
    <p:sldId id="1009" r:id="rId3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5"/>
    <a:srgbClr val="BDDED7"/>
    <a:srgbClr val="E86412"/>
    <a:srgbClr val="FFFFFF"/>
    <a:srgbClr val="E05B10"/>
    <a:srgbClr val="E1924A"/>
    <a:srgbClr val="FAB100"/>
    <a:srgbClr val="D0C26A"/>
    <a:srgbClr val="247890"/>
    <a:srgbClr val="2C2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954" autoAdjust="0"/>
  </p:normalViewPr>
  <p:slideViewPr>
    <p:cSldViewPr snapToGrid="0" snapToObjects="1">
      <p:cViewPr varScale="1">
        <p:scale>
          <a:sx n="75" d="100"/>
          <a:sy n="75" d="100"/>
        </p:scale>
        <p:origin x="78" y="8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2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64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2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05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5117455" y="625078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32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0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725537" y="178594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182165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809357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2" r:id="rId6"/>
  </p:sldLayoutIdLst>
  <p:transition spd="med"/>
  <p:hf hd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7698"/>
              </p:ext>
            </p:extLst>
          </p:nvPr>
        </p:nvGraphicFramePr>
        <p:xfrm>
          <a:off x="66675" y="476250"/>
          <a:ext cx="9772651" cy="6160752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운동복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골프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테니스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배드민턴 등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입고 나가려고 하다 전신 거울 앞에서 놀라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어머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이거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뭐야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?” 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불쑥 나타나 제품 건네 주며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놀라지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!”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 있게 운동하는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없어질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햇빛이 내리쬐는 날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 하려고 좌석에 앉았다가 백미러로 보이는 나를 바라보며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 들면 다 그래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옆 자리에 불쑥 나타나 제품 건네 주며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포기하지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차에 제품 놔두고 자동차 운전을 하며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룸미러로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나를 바라보며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나아질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34876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 앉아 파운데이션 바르고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크림 바르고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가려져라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가려져라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＂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24565"/>
                  </a:ext>
                </a:extLst>
              </a:tr>
              <a:tr h="45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불쑥 나타나 제품 건네 주며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애쓰지 마세요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!”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27329"/>
                  </a:ext>
                </a:extLst>
              </a:tr>
              <a:tr h="61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외출 마치고 자신 있게 나가는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사라질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보인다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59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함께 셀카 찍는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주근깨는 지우고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맑고 깨끗한 피부를 위한 하루 습관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877658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모델링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061CCD-C1BF-3FB5-726D-87EFC94B7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0" r="20417" b="8719"/>
          <a:stretch/>
        </p:blipFill>
        <p:spPr>
          <a:xfrm>
            <a:off x="365218" y="2443398"/>
            <a:ext cx="2037805" cy="14719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653F5E9-4249-6954-203A-6F39F75B3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0" t="12707"/>
          <a:stretch/>
        </p:blipFill>
        <p:spPr>
          <a:xfrm>
            <a:off x="365217" y="815730"/>
            <a:ext cx="2037805" cy="16170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9004C6-2AA4-3D2C-CAE3-DF81BA53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6" y="3925969"/>
            <a:ext cx="2037806" cy="131794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341430B-701F-04D1-9952-FB401C55F0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414"/>
          <a:stretch/>
        </p:blipFill>
        <p:spPr>
          <a:xfrm>
            <a:off x="365218" y="5301533"/>
            <a:ext cx="2037805" cy="12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51435"/>
              </p:ext>
            </p:extLst>
          </p:nvPr>
        </p:nvGraphicFramePr>
        <p:xfrm>
          <a:off x="66675" y="476250"/>
          <a:ext cx="9772651" cy="6264183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정류장에서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카페에서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놀이터에서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식당에서 화장하고 있는 모습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잠깐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바르는 건 열심히 하면서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왜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먹지는 않는 거죠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근본적인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멜라닌 케어 할 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휴대폰으로 셀카 찍으면서 어플을 바꿔 가며 사진 찍다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셀카 찍는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기미가 보이지 않는다면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깨끗해지도록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 운전대 앉아서 차 가림막 쳐보고 고민하다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운전하는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기미가 보이지 않는다면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환해지도록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햇빛 내리쬐는 오후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외출 준비 하면서 고민하다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섭취 후 자신 있게 밖을 나서는 모습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기미가 보이지 않는다면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빛나도록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86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@30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여성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화장대에서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정류장에서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카페에서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놀이터에서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사무실에서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식당에서 제품 섭취 하는 모습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결점 없이 맑은 피부를 위한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반짝반짝 피부 루틴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47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@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모델들 제품 들고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컷컷컷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기미가 없어지는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기미를 느끼다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41842"/>
                  </a:ext>
                </a:extLst>
              </a:tr>
              <a:tr h="65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 강조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피부를 위한 본질적인 케어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완화엔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298949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모델링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F9D48F-E8E5-D1F9-0CA3-C33583ED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7" y="3701678"/>
            <a:ext cx="2075912" cy="13792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3AB85B-CCF0-4FD8-C242-69E392AA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6" y="868000"/>
            <a:ext cx="2075912" cy="13421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C8EC409-C4A9-D34F-8553-AD0E25CE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57" y="2284775"/>
            <a:ext cx="2075912" cy="13216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892E2E8-A016-A27E-DA15-1AD545502C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67"/>
          <a:stretch/>
        </p:blipFill>
        <p:spPr>
          <a:xfrm>
            <a:off x="349558" y="5137802"/>
            <a:ext cx="2075912" cy="15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635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26378</TotalTime>
  <Words>463</Words>
  <Application>Microsoft Office PowerPoint</Application>
  <PresentationFormat>A4 용지(210x297mm)</PresentationFormat>
  <Paragraphs>97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Helvetica Neue</vt:lpstr>
      <vt:lpstr>Helvetica Neue Light</vt:lpstr>
      <vt:lpstr>Helvetica Neue Medium</vt:lpstr>
      <vt:lpstr>굴림</vt:lpstr>
      <vt:lpstr>맑은 고딕</vt:lpstr>
      <vt:lpstr>산돌고딕 M</vt:lpstr>
      <vt:lpstr>White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승현 김</cp:lastModifiedBy>
  <cp:revision>1119</cp:revision>
  <dcterms:modified xsi:type="dcterms:W3CDTF">2023-07-13T06:56:13Z</dcterms:modified>
</cp:coreProperties>
</file>