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0EDF-3B06-49AC-8D46-668240AF6970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320BE-5AD0-47EF-92EE-6C214D05E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34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3765-DBF9-4C2E-B1DC-F5530C9C6048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204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32E3-3A47-479C-882C-8541DA8B65F5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44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66AC-1D92-49AB-A708-C87AC9C9FDE6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64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92A07-8B80-4533-849B-146E2FA12CC7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217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03205-6E02-4E61-A111-EB02E8833728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07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F09B-B37E-4777-B69C-9FCBD9B32FE3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89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D7DC-5894-4927-B875-20CEF32DE4B4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87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CB9-FBF2-4800-8EF2-B7D197E38801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33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5A4F-DA44-4BFB-B753-7227DD0C4FBC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17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2743-5C31-4326-A6D6-EFBBA84CF6C2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4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3AB8-6D72-4A85-8406-75A5B682AE4B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96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EC0E0-63D9-4FFD-ACBA-9D8F384E75AD}" type="datetime1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F839-A23D-4F96-9B4B-0404A552E1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87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85A13-844B-8F82-24CD-2CFAB0D39916}"/>
              </a:ext>
            </a:extLst>
          </p:cNvPr>
          <p:cNvSpPr txBox="1"/>
          <p:nvPr/>
        </p:nvSpPr>
        <p:spPr>
          <a:xfrm>
            <a:off x="190918" y="271305"/>
            <a:ext cx="613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무주천마고 플러스 </a:t>
            </a:r>
            <a:r>
              <a:rPr lang="en-US" altLang="ko-KR"/>
              <a:t>100 </a:t>
            </a:r>
            <a:r>
              <a:rPr lang="ko-KR" altLang="en-US"/>
              <a:t>인포머셜</a:t>
            </a:r>
            <a:r>
              <a:rPr lang="en-US" altLang="ko-KR"/>
              <a:t>              150g (4</a:t>
            </a:r>
            <a:r>
              <a:rPr lang="ko-KR" altLang="en-US"/>
              <a:t>병</a:t>
            </a:r>
            <a:r>
              <a:rPr lang="en-US" altLang="ko-KR"/>
              <a:t>)</a:t>
            </a:r>
            <a:r>
              <a:rPr lang="ko-KR" altLang="en-US"/>
              <a:t> 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D252C-1566-3AD5-6C85-298F6F13E97E}"/>
              </a:ext>
            </a:extLst>
          </p:cNvPr>
          <p:cNvSpPr txBox="1"/>
          <p:nvPr/>
        </p:nvSpPr>
        <p:spPr>
          <a:xfrm>
            <a:off x="190918" y="1190913"/>
            <a:ext cx="6625690" cy="778225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[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멘트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]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땅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물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, 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천지의 힘을 모았다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머리가 띵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하고 자주 깜박깜박 하십니까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팔다리가 저리고 기운도 없으십니까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아침마다 몸이 무겁고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하루 종일 피곤을 달고 다니는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건강 위험 신호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자신 할 수 없는 건강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지금부터 관리하세요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마목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하늘이 내리고 땅이 키운 진짜 천마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대한민국 청정 제일지역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무주에서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무공해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무농약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친환경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으로 키운 천마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90%!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고형분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80%!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진짜 천마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국내 최초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미국 식약처 인증 획득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믿을 수 있는 천마 추출액관련 각종 특허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전통방식 그대로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100%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무주천마를 진하게 달여 이 한 병에 모두 담았습니다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이제 진짜 무주천마를 만나보세요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무주천마고 플러스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출시기념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전화주시면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일치 한병을 무료로 보내드립니다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드셔보시고 결정하세요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여러분 진짜 천마 드셔보셨습니까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저는 먹어보고 진짜 깜짝 놀랐습니다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아하 이게 진짜로구나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뽀빠이처럼 여러분들도 경험해 보십시오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진짜 무주 천마고 플러스는 흘러내리지 않습니다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딱 한스푼만 드셔도 느끼실 수 있는 진짜 천마의 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활력증진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기력회복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원기충전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몸이 가뿐한게 다시 젊어지는거 같아요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허약 체질이라 저도 애들이랑 챙겨먹고 있어요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 주시는 모든 분께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파격적인 무료 체험 찬스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무주천마고 플러스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출시기념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전화주시면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일치 한병을 무료로 보내드립니다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드셔보시고 결정하세요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endParaRPr lang="en-US" altLang="ko-KR" sz="1200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1E9B2898-0885-977E-23F6-7963727C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2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85A13-844B-8F82-24CD-2CFAB0D39916}"/>
              </a:ext>
            </a:extLst>
          </p:cNvPr>
          <p:cNvSpPr txBox="1"/>
          <p:nvPr/>
        </p:nvSpPr>
        <p:spPr>
          <a:xfrm>
            <a:off x="190918" y="271305"/>
            <a:ext cx="613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무주천마고 플러스 </a:t>
            </a:r>
            <a:r>
              <a:rPr lang="en-US" altLang="ko-KR"/>
              <a:t>100 </a:t>
            </a:r>
            <a:r>
              <a:rPr lang="ko-KR" altLang="en-US"/>
              <a:t>인포머셜</a:t>
            </a:r>
            <a:r>
              <a:rPr lang="en-US" altLang="ko-KR"/>
              <a:t>              150g (4</a:t>
            </a:r>
            <a:r>
              <a:rPr lang="ko-KR" altLang="en-US"/>
              <a:t>병</a:t>
            </a:r>
            <a:r>
              <a:rPr lang="en-US" altLang="ko-KR"/>
              <a:t>)</a:t>
            </a:r>
            <a:r>
              <a:rPr lang="ko-KR" altLang="en-US"/>
              <a:t> 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D252C-1566-3AD5-6C85-298F6F13E97E}"/>
              </a:ext>
            </a:extLst>
          </p:cNvPr>
          <p:cNvSpPr txBox="1"/>
          <p:nvPr/>
        </p:nvSpPr>
        <p:spPr>
          <a:xfrm>
            <a:off x="190918" y="1133040"/>
            <a:ext cx="6625690" cy="838267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[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자막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]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땅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물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, 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천지의 힘을 모았다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머리가 띵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하고 자주 깜박깜박 하십니까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팔다리가 저리고 기운도 없으십니까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아침마다 몸이 무겁고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하루 종일 피곤을 달고 다니는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건강 위험 신호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자신 할 수 없는 건강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지금부터 관리하세요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마목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”!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하늘이 내리고 땅이 키운 진짜 천마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대한민국 청정 제일지역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무주에서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무공해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무농약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친환경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 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천마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90%!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고형분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80%! 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진짜 천마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국내 최초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!, </a:t>
            </a: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미국 식약처 인증 획득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믿을 수 있는 천마 추출액관련 각종 특허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전통방식 그대로 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100%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무주천마를 진하게 달여 이 한 병에 모두 담았습니다</a:t>
            </a:r>
            <a:r>
              <a:rPr lang="en-US" altLang="ko-KR" sz="1200" kern="100">
                <a:effectLst/>
                <a:highlight>
                  <a:srgbClr val="FFFF00"/>
                </a:highlight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이제 진짜 무주천마를 만나보세요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무주천마고 플러스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출시기념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전화주시면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일치 한병을 무료로 보내드립니다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드셔보시고 결정하세요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여러분 진짜 천마 드셔보셨습니까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저는 먹어보고 진짜 깜짝 놀랐습니다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아하 이게 진짜로구나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뽀빠이처럼 여러분들도 경험해 보십시오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화면 팝업 자막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상담만 받아도 무료 샘플 증정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!,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 전속모델 뽀빠이 이상용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en-US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진짜 무주 천마고 플러스는 흘러내리지 않습니다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딱 한스푼만 드셔도 느끼실 수 있는 진짜 천마의 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활력증진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기력회복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원기충전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몸이 가뿐한게 다시 젊어지는거 같아요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허약 체질이라 저도 애들이랑 챙겨먹고 있어요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 주시는 모든 분께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파격적인 무료 체험 찬스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무주천마고 플러스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100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출시기념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!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지금 전화주시면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일치 한병을 무료로 보내드립니다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드셔보시고 결정하세요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endParaRPr lang="en-US" altLang="ko-KR" sz="1200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1E9B2898-0885-977E-23F6-7963727C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933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85A13-844B-8F82-24CD-2CFAB0D39916}"/>
              </a:ext>
            </a:extLst>
          </p:cNvPr>
          <p:cNvSpPr txBox="1"/>
          <p:nvPr/>
        </p:nvSpPr>
        <p:spPr>
          <a:xfrm>
            <a:off x="190918" y="271305"/>
            <a:ext cx="613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무주천마고 플러스 </a:t>
            </a:r>
            <a:r>
              <a:rPr lang="en-US" altLang="ko-KR"/>
              <a:t>100 </a:t>
            </a:r>
            <a:r>
              <a:rPr lang="ko-KR" altLang="en-US"/>
              <a:t>인포머셜</a:t>
            </a:r>
            <a:r>
              <a:rPr lang="en-US" altLang="ko-KR"/>
              <a:t>              150g (4</a:t>
            </a:r>
            <a:r>
              <a:rPr lang="ko-KR" altLang="en-US"/>
              <a:t>병</a:t>
            </a:r>
            <a:r>
              <a:rPr lang="en-US" altLang="ko-KR"/>
              <a:t>)</a:t>
            </a:r>
            <a:r>
              <a:rPr lang="ko-KR" altLang="en-US"/>
              <a:t> 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D252C-1566-3AD5-6C85-298F6F13E97E}"/>
              </a:ext>
            </a:extLst>
          </p:cNvPr>
          <p:cNvSpPr txBox="1"/>
          <p:nvPr/>
        </p:nvSpPr>
        <p:spPr>
          <a:xfrm>
            <a:off x="190918" y="1133040"/>
            <a:ext cx="6625690" cy="157286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[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자막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]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  <a:r>
              <a:rPr lang="ko-KR" altLang="en-US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원재료명 또는 성분 배합비율</a:t>
            </a:r>
            <a:r>
              <a:rPr lang="en-US" altLang="ko-KR" sz="12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혼합농축액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[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천마혼합농축액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]80%(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천마뿌리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90%,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오갈피나무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대추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작약뿌리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참당귀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천궁뿌리줄기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동출뿌리줄기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복령균핵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칡뿌리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지황뿌리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1%) 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덱스트린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물엿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7.2%,</a:t>
            </a:r>
            <a:r>
              <a:rPr lang="ko-KR" altLang="en-US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프락토올리고당 </a:t>
            </a:r>
            <a:r>
              <a:rPr lang="en-US" altLang="ko-KR" sz="1200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10%</a:t>
            </a:r>
            <a:endParaRPr lang="en-US" altLang="ko-KR" sz="12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sz="1200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1E9B2898-0885-977E-23F6-7963727C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F839-A23D-4F96-9B4B-0404A552E144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3135</TotalTime>
  <Words>543</Words>
  <Application>Microsoft Office PowerPoint</Application>
  <PresentationFormat>A4 용지(210x297mm)</PresentationFormat>
  <Paragraphs>60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jungkil</dc:creator>
  <cp:lastModifiedBy>실장 워크스테이션</cp:lastModifiedBy>
  <cp:revision>40</cp:revision>
  <cp:lastPrinted>2023-02-03T01:51:26Z</cp:lastPrinted>
  <dcterms:created xsi:type="dcterms:W3CDTF">2023-01-16T20:28:31Z</dcterms:created>
  <dcterms:modified xsi:type="dcterms:W3CDTF">2023-03-24T04:03:25Z</dcterms:modified>
</cp:coreProperties>
</file>