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4" r:id="rId3"/>
    <p:sldId id="332" r:id="rId4"/>
    <p:sldId id="29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014" autoAdjust="0"/>
    <p:restoredTop sz="94660"/>
  </p:normalViewPr>
  <p:slideViewPr>
    <p:cSldViewPr snapToGrid="0">
      <p:cViewPr>
        <p:scale>
          <a:sx n="99" d="100"/>
          <a:sy n="99" d="100"/>
        </p:scale>
        <p:origin x="-7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=""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=""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=""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=""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=""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=""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=""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=""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=""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2022-05-28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=""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=""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=""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=""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=""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=""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=""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2022-05-28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=""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=""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=""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2022-05-28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=""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=""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=""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2022-05-28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=""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=""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=""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=""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=""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2022-05-28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=""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=""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=""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=""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=""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2022-05-28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=""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=""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=""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=""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2022-05-28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0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=""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=""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 smtClean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85. </a:t>
              </a:r>
              <a:r>
                <a:rPr lang="ko-KR" altLang="en-US" sz="2000" dirty="0" err="1" smtClean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비트윈</a:t>
              </a:r>
              <a:r>
                <a:rPr lang="ko-KR" altLang="en-US" sz="2000" dirty="0" smtClean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 </a:t>
              </a:r>
              <a:r>
                <a:rPr lang="ko-KR" altLang="en-US" sz="2000" dirty="0" err="1" smtClean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맘앤베이비</a:t>
              </a:r>
              <a:r>
                <a:rPr lang="ko-KR" altLang="en-US" sz="2000" dirty="0" smtClean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 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=""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=""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=""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 err="1" smtClean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비트윈</a:t>
                </a:r>
                <a:r>
                  <a:rPr lang="ko-KR" altLang="en-US" sz="6000" b="1" spc="-300" dirty="0" smtClean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</a:t>
                </a:r>
                <a:r>
                  <a:rPr lang="ko-KR" altLang="en-US" sz="6000" b="1" spc="-300" dirty="0" err="1" smtClean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아기띠힙시트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=""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57447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 smtClean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2022.05.28</a:t>
                </a:r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=""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=""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=""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=""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5820199"/>
              </p:ext>
            </p:extLst>
          </p:nvPr>
        </p:nvGraphicFramePr>
        <p:xfrm>
          <a:off x="248478" y="1411357"/>
          <a:ext cx="11628783" cy="48192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=""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=""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=""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=""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714522738"/>
                  </a:ext>
                </a:extLst>
              </a:tr>
              <a:tr h="821390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smtClean="0"/>
                        <a:t>제품의 허리 </a:t>
                      </a:r>
                      <a:r>
                        <a:rPr lang="ko-KR" altLang="en-US" sz="1200" dirty="0" err="1" smtClean="0"/>
                        <a:t>힙시트</a:t>
                      </a:r>
                      <a:r>
                        <a:rPr lang="ko-KR" altLang="en-US" sz="1200" dirty="0" smtClean="0"/>
                        <a:t> 부분 벨트를 해제하는 장면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smtClean="0"/>
                        <a:t>손으로 제품 원단을 눌러보는 장면 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smtClean="0"/>
                        <a:t>머리받침대를 부착하고 아래 지퍼를 내리는 장면 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smtClean="0"/>
                        <a:t>획기적 아이디어</a:t>
                      </a:r>
                      <a:r>
                        <a:rPr lang="en-US" altLang="ko-KR" sz="1200" dirty="0" smtClean="0"/>
                        <a:t>! </a:t>
                      </a:r>
                      <a:r>
                        <a:rPr lang="ko-KR" altLang="en-US" sz="1200" dirty="0" smtClean="0"/>
                        <a:t>무소음 클립 벨트 사용 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 smtClean="0"/>
                        <a:t>뱀부</a:t>
                      </a:r>
                      <a:r>
                        <a:rPr lang="ko-KR" altLang="en-US" sz="1200" dirty="0" smtClean="0"/>
                        <a:t> 올 </a:t>
                      </a:r>
                      <a:r>
                        <a:rPr lang="en-US" altLang="ko-KR" sz="1200" dirty="0" smtClean="0"/>
                        <a:t>3D </a:t>
                      </a:r>
                      <a:r>
                        <a:rPr lang="ko-KR" altLang="en-US" sz="1200" dirty="0" err="1" smtClean="0"/>
                        <a:t>메쉬</a:t>
                      </a:r>
                      <a:r>
                        <a:rPr lang="ko-KR" altLang="en-US" sz="1200" dirty="0" smtClean="0"/>
                        <a:t> 소재</a:t>
                      </a:r>
                      <a:r>
                        <a:rPr lang="en-US" altLang="ko-KR" sz="1200" dirty="0" smtClean="0"/>
                        <a:t>!</a:t>
                      </a:r>
                      <a:r>
                        <a:rPr lang="ko-KR" altLang="en-US" sz="1200" dirty="0" smtClean="0"/>
                        <a:t> 통기성 </a:t>
                      </a:r>
                      <a:r>
                        <a:rPr lang="ko-KR" altLang="en-US" sz="1200" dirty="0" err="1" smtClean="0"/>
                        <a:t>쿠션감</a:t>
                      </a:r>
                      <a:r>
                        <a:rPr lang="ko-KR" altLang="en-US" sz="1200" dirty="0" smtClean="0"/>
                        <a:t> 우수 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smtClean="0"/>
                        <a:t>머리받침 탈</a:t>
                      </a:r>
                      <a:r>
                        <a:rPr lang="en-US" altLang="ko-KR" sz="1200" dirty="0" smtClean="0"/>
                        <a:t>-</a:t>
                      </a:r>
                      <a:r>
                        <a:rPr lang="ko-KR" altLang="en-US" sz="1200" dirty="0" smtClean="0"/>
                        <a:t>부착</a:t>
                      </a:r>
                      <a:r>
                        <a:rPr lang="en-US" altLang="ko-KR" sz="1200" dirty="0" smtClean="0"/>
                        <a:t>!</a:t>
                      </a:r>
                      <a:r>
                        <a:rPr lang="ko-KR" altLang="en-US" sz="1200" dirty="0" smtClean="0"/>
                        <a:t> 오픈 지퍼 온도조절 기능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기타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smtClean="0">
                          <a:solidFill>
                            <a:srgbClr val="FF0000"/>
                          </a:solidFill>
                        </a:rPr>
                        <a:t>별개 촬영 예정</a:t>
                      </a:r>
                      <a:endParaRPr lang="ko-KR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=""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2756547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=""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=""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 smtClean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763" y="2257725"/>
            <a:ext cx="2256722" cy="1404085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494" y="2257725"/>
            <a:ext cx="2157462" cy="1404085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2089" y="2257725"/>
            <a:ext cx="1265187" cy="1404085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7276" y="2257724"/>
            <a:ext cx="1205917" cy="1404085"/>
          </a:xfrm>
          <a:prstGeom prst="rect">
            <a:avLst/>
          </a:prstGeom>
        </p:spPr>
      </p:pic>
      <p:sp>
        <p:nvSpPr>
          <p:cNvPr id="8" name="오른쪽 화살표 7"/>
          <p:cNvSpPr/>
          <p:nvPr/>
        </p:nvSpPr>
        <p:spPr>
          <a:xfrm>
            <a:off x="9938084" y="2858703"/>
            <a:ext cx="298384" cy="202131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=""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3158932"/>
              </p:ext>
            </p:extLst>
          </p:nvPr>
        </p:nvGraphicFramePr>
        <p:xfrm>
          <a:off x="248478" y="1411357"/>
          <a:ext cx="11628783" cy="4620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=""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=""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=""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=""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smtClean="0"/>
                        <a:t>제품 지퍼를 열어 </a:t>
                      </a:r>
                      <a:r>
                        <a:rPr lang="ko-KR" altLang="en-US" sz="1200" dirty="0" err="1" smtClean="0"/>
                        <a:t>힙시트</a:t>
                      </a:r>
                      <a:r>
                        <a:rPr lang="ko-KR" altLang="en-US" sz="1200" dirty="0" smtClean="0"/>
                        <a:t> 부분과 </a:t>
                      </a:r>
                      <a:r>
                        <a:rPr lang="ko-KR" altLang="en-US" sz="1200" dirty="0" err="1" smtClean="0"/>
                        <a:t>아기띠</a:t>
                      </a:r>
                      <a:r>
                        <a:rPr lang="ko-KR" altLang="en-US" sz="1200" dirty="0" smtClean="0"/>
                        <a:t> 부분을 분리하는 장면 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smtClean="0"/>
                        <a:t>제품의 어깨 끈 뒷부분의 벨트를 슬라이드로 내렸다가 올리는 장면 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 smtClean="0"/>
                        <a:t>힙시트</a:t>
                      </a:r>
                      <a:r>
                        <a:rPr lang="ko-KR" altLang="en-US" sz="1200" dirty="0" smtClean="0"/>
                        <a:t> </a:t>
                      </a:r>
                      <a:r>
                        <a:rPr lang="ko-KR" altLang="en-US" sz="1200" dirty="0" err="1" smtClean="0"/>
                        <a:t>아기띠</a:t>
                      </a:r>
                      <a:r>
                        <a:rPr lang="ko-KR" altLang="en-US" sz="1200" dirty="0" smtClean="0"/>
                        <a:t> 손쉬운 분리</a:t>
                      </a:r>
                      <a:r>
                        <a:rPr lang="en-US" altLang="ko-KR" sz="1200" dirty="0" smtClean="0"/>
                        <a:t>!</a:t>
                      </a:r>
                      <a:r>
                        <a:rPr lang="ko-KR" altLang="en-US" sz="1200" dirty="0" smtClean="0"/>
                        <a:t> 실용성 </a:t>
                      </a:r>
                      <a:r>
                        <a:rPr lang="en-US" altLang="ko-KR" sz="1200" dirty="0" smtClean="0"/>
                        <a:t>UP </a:t>
                      </a:r>
                      <a:r>
                        <a:rPr lang="ko-KR" altLang="en-US" sz="1200" dirty="0" err="1" smtClean="0"/>
                        <a:t>착용감</a:t>
                      </a:r>
                      <a:r>
                        <a:rPr lang="ko-KR" altLang="en-US" sz="1200" dirty="0" smtClean="0"/>
                        <a:t> 우수 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smtClean="0"/>
                        <a:t>혼자서도 착용</a:t>
                      </a:r>
                      <a:r>
                        <a:rPr lang="en-US" altLang="ko-KR" sz="1200" dirty="0" smtClean="0"/>
                        <a:t>&amp;</a:t>
                      </a:r>
                      <a:r>
                        <a:rPr lang="ko-KR" altLang="en-US" sz="1200" dirty="0" smtClean="0"/>
                        <a:t>조절 가능한 슬라이드 벨트</a:t>
                      </a:r>
                      <a:r>
                        <a:rPr lang="en-US" altLang="ko-KR" sz="1200" dirty="0" smtClean="0"/>
                        <a:t>!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기타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smtClean="0">
                          <a:solidFill>
                            <a:srgbClr val="FF0000"/>
                          </a:solidFill>
                        </a:rPr>
                        <a:t>별개 촬영 예정</a:t>
                      </a:r>
                      <a:endParaRPr lang="ko-KR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=""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4068553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=""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=""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 smtClean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2143" y="2261536"/>
            <a:ext cx="2184906" cy="1386439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9241" y="2261535"/>
            <a:ext cx="2218089" cy="1386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826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=""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=""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=""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3668</TotalTime>
  <Words>142</Words>
  <Application>Microsoft Office PowerPoint</Application>
  <PresentationFormat>사용자 지정</PresentationFormat>
  <Paragraphs>53</Paragraphs>
  <Slides>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5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Windows 사용자</cp:lastModifiedBy>
  <cp:revision>219</cp:revision>
  <dcterms:created xsi:type="dcterms:W3CDTF">2020-06-07T11:33:37Z</dcterms:created>
  <dcterms:modified xsi:type="dcterms:W3CDTF">2022-05-28T11:09:34Z</dcterms:modified>
</cp:coreProperties>
</file>