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601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27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2022-08-30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2022-08-30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2022-08-30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2022-08-30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861. </a:t>
              </a:r>
              <a:r>
                <a:rPr lang="ko-KR" altLang="en-US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제로센스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알루미늄 </a:t>
                </a: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탑박스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2022.08.30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1916427"/>
              </p:ext>
            </p:extLst>
          </p:nvPr>
        </p:nvGraphicFramePr>
        <p:xfrm>
          <a:off x="248478" y="1411357"/>
          <a:ext cx="11628783" cy="4611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13981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안에 다양한 소품이 수납된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제품을 오픈하고 닫아보는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제로센스 알루미늄 탑 박스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다양한 크기 넓은 수납공간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원터치 개폐 및 보안 열쇠 방식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제로센스 알루미늄 탑 박스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넉넉한 수납공간으로 크기가 다양하고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원터치로 한번에 보안은 철저하게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1711201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EE33D0D6-CD52-4D08-C5AB-A848FCF147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5925" y="2441575"/>
            <a:ext cx="2171700" cy="133032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FA5D12FD-D5E8-5DA7-B3AA-7E8B04E7D7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072" y="2441575"/>
            <a:ext cx="2315404" cy="1330325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4328E440-C832-A65E-04E7-870BABEB3D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7922" y="2441574"/>
            <a:ext cx="2058227" cy="1330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0255067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제품을 오토바이에 결합하는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오토바이에 제품이 장착된 장면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간편한 설치방법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제로센스 탑 박스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간단하고 쉽게 장착이 가능한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활용도 높은 제로센스 탑박스와 함께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1787242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649CAECF-71DE-1CD4-D946-C46FEB4462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975" y="2388348"/>
            <a:ext cx="2181225" cy="1354978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FA64ECF7-CA51-9BFA-9F5A-244894C25A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2885" y="2383196"/>
            <a:ext cx="2181225" cy="1354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3647</TotalTime>
  <Words>125</Words>
  <Application>Microsoft Office PowerPoint</Application>
  <PresentationFormat>와이드스크린</PresentationFormat>
  <Paragraphs>56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전 호</cp:lastModifiedBy>
  <cp:revision>220</cp:revision>
  <dcterms:created xsi:type="dcterms:W3CDTF">2020-06-07T11:33:37Z</dcterms:created>
  <dcterms:modified xsi:type="dcterms:W3CDTF">2022-08-30T01:09:49Z</dcterms:modified>
</cp:coreProperties>
</file>