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334" r:id="rId3"/>
    <p:sldId id="332" r:id="rId4"/>
    <p:sldId id="293" r:id="rId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359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894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주 영애" userId="bce92ae37888ebe5" providerId="LiveId" clId="{C9E05325-34CA-41FF-A77F-12A47004A5B2}"/>
    <pc:docChg chg="custSel modSld">
      <pc:chgData name="주 영애" userId="bce92ae37888ebe5" providerId="LiveId" clId="{C9E05325-34CA-41FF-A77F-12A47004A5B2}" dt="2022-07-06T03:19:06.615" v="439" actId="20577"/>
      <pc:docMkLst>
        <pc:docMk/>
      </pc:docMkLst>
      <pc:sldChg chg="addSp delSp modSp mod">
        <pc:chgData name="주 영애" userId="bce92ae37888ebe5" providerId="LiveId" clId="{C9E05325-34CA-41FF-A77F-12A47004A5B2}" dt="2022-07-06T03:19:00.437" v="436" actId="20577"/>
        <pc:sldMkLst>
          <pc:docMk/>
          <pc:sldMk cId="2095826202" sldId="332"/>
        </pc:sldMkLst>
        <pc:graphicFrameChg chg="mod modGraphic">
          <ac:chgData name="주 영애" userId="bce92ae37888ebe5" providerId="LiveId" clId="{C9E05325-34CA-41FF-A77F-12A47004A5B2}" dt="2022-07-06T03:19:00.437" v="436" actId="20577"/>
          <ac:graphicFrameMkLst>
            <pc:docMk/>
            <pc:sldMk cId="2095826202" sldId="332"/>
            <ac:graphicFrameMk id="6" creationId="{EEB0E80C-0D89-7EC7-EAF3-1A91F7BC9F22}"/>
          </ac:graphicFrameMkLst>
        </pc:graphicFrameChg>
        <pc:picChg chg="del">
          <ac:chgData name="주 영애" userId="bce92ae37888ebe5" providerId="LiveId" clId="{C9E05325-34CA-41FF-A77F-12A47004A5B2}" dt="2022-07-06T03:15:54.600" v="305" actId="21"/>
          <ac:picMkLst>
            <pc:docMk/>
            <pc:sldMk cId="2095826202" sldId="332"/>
            <ac:picMk id="3" creationId="{B363030C-BC8D-03BF-869C-9138C0DD6E60}"/>
          </ac:picMkLst>
        </pc:picChg>
        <pc:picChg chg="add del">
          <ac:chgData name="주 영애" userId="bce92ae37888ebe5" providerId="LiveId" clId="{C9E05325-34CA-41FF-A77F-12A47004A5B2}" dt="2022-07-06T03:16:30.246" v="387" actId="21"/>
          <ac:picMkLst>
            <pc:docMk/>
            <pc:sldMk cId="2095826202" sldId="332"/>
            <ac:picMk id="4" creationId="{5AB323EA-17DD-A557-FCF9-4A71CBFA8EED}"/>
          </ac:picMkLst>
        </pc:picChg>
        <pc:picChg chg="add mod">
          <ac:chgData name="주 영애" userId="bce92ae37888ebe5" providerId="LiveId" clId="{C9E05325-34CA-41FF-A77F-12A47004A5B2}" dt="2022-07-06T03:15:59.157" v="307" actId="1076"/>
          <ac:picMkLst>
            <pc:docMk/>
            <pc:sldMk cId="2095826202" sldId="332"/>
            <ac:picMk id="9" creationId="{61A38ED6-5442-F598-AE2D-5B753226A58E}"/>
          </ac:picMkLst>
        </pc:picChg>
      </pc:sldChg>
      <pc:sldChg chg="addSp delSp modSp mod">
        <pc:chgData name="주 영애" userId="bce92ae37888ebe5" providerId="LiveId" clId="{C9E05325-34CA-41FF-A77F-12A47004A5B2}" dt="2022-07-06T03:19:06.615" v="439" actId="20577"/>
        <pc:sldMkLst>
          <pc:docMk/>
          <pc:sldMk cId="69959253" sldId="334"/>
        </pc:sldMkLst>
        <pc:graphicFrameChg chg="mod modGraphic">
          <ac:chgData name="주 영애" userId="bce92ae37888ebe5" providerId="LiveId" clId="{C9E05325-34CA-41FF-A77F-12A47004A5B2}" dt="2022-07-06T03:19:06.615" v="439" actId="20577"/>
          <ac:graphicFrameMkLst>
            <pc:docMk/>
            <pc:sldMk cId="69959253" sldId="334"/>
            <ac:graphicFrameMk id="6" creationId="{EEB0E80C-0D89-7EC7-EAF3-1A91F7BC9F22}"/>
          </ac:graphicFrameMkLst>
        </pc:graphicFrameChg>
        <pc:picChg chg="add mod">
          <ac:chgData name="주 영애" userId="bce92ae37888ebe5" providerId="LiveId" clId="{C9E05325-34CA-41FF-A77F-12A47004A5B2}" dt="2022-07-06T03:13:51.601" v="33" actId="1076"/>
          <ac:picMkLst>
            <pc:docMk/>
            <pc:sldMk cId="69959253" sldId="334"/>
            <ac:picMk id="4" creationId="{2BB4A7FE-1492-AA32-5ED0-951C915EED90}"/>
          </ac:picMkLst>
        </pc:picChg>
        <pc:picChg chg="del">
          <ac:chgData name="주 영애" userId="bce92ae37888ebe5" providerId="LiveId" clId="{C9E05325-34CA-41FF-A77F-12A47004A5B2}" dt="2022-07-06T03:13:39.870" v="30" actId="21"/>
          <ac:picMkLst>
            <pc:docMk/>
            <pc:sldMk cId="69959253" sldId="334"/>
            <ac:picMk id="9" creationId="{E31F549A-5828-9806-1392-18B8895F2516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C7A94D9-7B9B-4413-B597-2F2D5F1A84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92B4D915-27AF-4897-A555-B390EE920F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887C241-12A5-481C-B672-8333E1BB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2022-07-07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DEB5BEB-3F4A-42B5-A91B-088B2982A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F940591-06EA-455B-9650-7080F7BB6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4602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26A0938-6A19-4600-8CC0-C2274C7A1B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0BEF38C-2E3A-41A6-A031-36F6F7207B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7E0361A-24A7-449A-85E2-D92DBBCEF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2022-07-07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6C91C03-ECB5-4E04-B475-80C5B1E31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7D0D94C-D47C-4C3C-B25A-FAE656C3D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4621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F9E8CDDC-B1E7-43B1-8D33-338512E859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DAD58513-E9B6-440B-A3FA-1F956FD143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AF3ADAA-A9D1-4787-8F62-6D961C1E4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2022-07-07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AFFD446-6930-4EA8-B40F-D6BAC93A3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D8E29F6-B336-495F-A703-510C128FB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5403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3742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B3CB9A7-0D69-4B21-A925-BED32A28D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09908BD-CB47-4C03-A0C0-CC845EE717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C0751FD-A836-43EA-BBF6-D48AAE098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2022-07-07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1A206DD-4944-4BD3-8DDA-1D0DEE09F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45A05A5-0431-4DCC-AC5E-B1D845279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999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9186318-7613-4768-8DB7-204B0FCC8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35AAE4A-1B7B-4357-84B0-5CC93E925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459ADFC-40DC-496D-8F64-24AACA669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2022-07-07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28C1BB0-2296-4C58-AD73-E0161B90E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9C021D0-07AF-4CF8-B179-28516D19F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57539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014CC05-DF4A-4552-AE9B-B445C203A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1C24C4B-60D2-4A74-AC2A-7929EF0E4F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73A5EDFD-D066-4B25-B17D-30139C7C68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5A18C54-4FA4-4822-A143-AEE885429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2022-07-07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88E55D2-676F-4935-A199-FD107E8DA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A72BD2F-1CE6-4E14-AA30-055AB033D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5069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091638B-068D-44E0-8BA3-A926F5E07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B3D1BC4-CFCE-4380-8AA9-A3ABD7F9EC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F840316-9DC5-498D-9ECA-A5A530D6A2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9BD4A59B-3640-4966-A0D0-958EC7DE8D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60F390A2-C97F-4AC9-BC67-18D43E2CD6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A471578C-D062-4031-A045-9E1D59B87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2022-07-07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9EC77249-FAF5-442E-9B6F-1DB725484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1362ED78-299E-4F68-A32C-3438B388F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2839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5278E3B-CBBF-4159-9713-96F80071C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EA00ADC4-220A-4572-BA48-6349A8F1F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2022-07-07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06C1DAE8-C3B6-4F37-A5CE-F0B523F51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45D4CD6A-6D5E-47ED-8535-7AE5140ED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2331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C1E276D7-411B-4847-8A69-115D7353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2022-07-07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E3D9746E-43F0-4E78-B84F-3A157059E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C48BCC15-7EDA-42D6-8468-78A3BEA6D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8312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446D7A9-D5CA-4C2F-AB8D-A74C56669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099295C-9AF9-4D8D-A578-0732E27F6D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9203D83-68D7-445A-835F-A88F338B05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4FAEFC7-6799-421F-B510-EEC7F5F27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2022-07-07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06EB25C-490F-474B-9541-7EC0CB7D0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1D9CA4E-B8AD-4A29-8E58-B70C50AC3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6325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47C3705-D80F-4791-AA97-7355EAE7FC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3434888-047A-4562-9C25-91E66460FD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F793789C-3CB8-4608-9A62-8BAA38E7F2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D37068E-3181-46D7-83E1-C4BCDE557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2022-07-07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3662A37-2265-44A9-9DF2-4DA05DD0D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84C6709-2C08-45F5-820C-876821B81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3339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AB04D94-C0CB-4EB3-A427-FA1F09C95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B226B04-0646-41B9-9EF2-08B7B09811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100EFAA-E3ED-43D4-A2CF-181103D911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FE1B5-32AA-475B-A543-9853C53330C4}" type="datetimeFigureOut">
              <a:rPr lang="ko-KR" altLang="en-US" smtClean="0"/>
              <a:t>2022-07-07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B9E58A4-1244-4D10-86E1-3D06A21399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6398A26-5E7B-4B71-8568-BBDB6B676B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4786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0" y="0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21" name="그룹 20">
            <a:extLst>
              <a:ext uri="{FF2B5EF4-FFF2-40B4-BE49-F238E27FC236}">
                <a16:creationId xmlns:a16="http://schemas.microsoft.com/office/drawing/2014/main" id="{270EE45B-85D7-4BFF-9885-3C4AEC73675A}"/>
              </a:ext>
            </a:extLst>
          </p:cNvPr>
          <p:cNvGrpSpPr/>
          <p:nvPr/>
        </p:nvGrpSpPr>
        <p:grpSpPr>
          <a:xfrm>
            <a:off x="315209" y="2016758"/>
            <a:ext cx="11144152" cy="2271658"/>
            <a:chOff x="290271" y="1805388"/>
            <a:chExt cx="11144152" cy="2271658"/>
          </a:xfrm>
        </p:grpSpPr>
        <p:sp>
          <p:nvSpPr>
            <p:cNvPr id="6" name="직사각형 5">
              <a:extLst>
                <a:ext uri="{FF2B5EF4-FFF2-40B4-BE49-F238E27FC236}">
                  <a16:creationId xmlns:a16="http://schemas.microsoft.com/office/drawing/2014/main" id="{09163A50-B076-4AA0-87FC-A27820F12E85}"/>
                </a:ext>
              </a:extLst>
            </p:cNvPr>
            <p:cNvSpPr/>
            <p:nvPr/>
          </p:nvSpPr>
          <p:spPr>
            <a:xfrm>
              <a:off x="321324" y="1902513"/>
              <a:ext cx="9474091" cy="400053"/>
            </a:xfrm>
            <a:prstGeom prst="rect">
              <a:avLst/>
            </a:prstGeom>
          </p:spPr>
          <p:txBody>
            <a:bodyPr wrap="square" lIns="121856" tIns="60932" rIns="121856" bIns="60932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altLang="ko-KR" sz="2000" dirty="0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575. </a:t>
              </a:r>
              <a:r>
                <a:rPr lang="ko-KR" altLang="en-US" sz="2000" dirty="0" err="1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플랭</a:t>
              </a:r>
              <a:endPara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endParaRPr>
            </a:p>
          </p:txBody>
        </p:sp>
        <p:grpSp>
          <p:nvGrpSpPr>
            <p:cNvPr id="20" name="그룹 19">
              <a:extLst>
                <a:ext uri="{FF2B5EF4-FFF2-40B4-BE49-F238E27FC236}">
                  <a16:creationId xmlns:a16="http://schemas.microsoft.com/office/drawing/2014/main" id="{0E366CAE-1EEC-4FB3-B804-2656C8B64EFE}"/>
                </a:ext>
              </a:extLst>
            </p:cNvPr>
            <p:cNvGrpSpPr/>
            <p:nvPr/>
          </p:nvGrpSpPr>
          <p:grpSpPr>
            <a:xfrm>
              <a:off x="290271" y="1805388"/>
              <a:ext cx="11144152" cy="2271658"/>
              <a:chOff x="290271" y="1778754"/>
              <a:chExt cx="11144152" cy="2271658"/>
            </a:xfrm>
          </p:grpSpPr>
          <p:cxnSp>
            <p:nvCxnSpPr>
              <p:cNvPr id="4" name="직선 연결선 3">
                <a:extLst>
                  <a:ext uri="{FF2B5EF4-FFF2-40B4-BE49-F238E27FC236}">
                    <a16:creationId xmlns:a16="http://schemas.microsoft.com/office/drawing/2014/main" id="{BFFB974D-4DA4-4B7C-8FF2-FD78525BA1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7323" y="1778754"/>
                <a:ext cx="161643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직사각형 14">
                <a:extLst>
                  <a:ext uri="{FF2B5EF4-FFF2-40B4-BE49-F238E27FC236}">
                    <a16:creationId xmlns:a16="http://schemas.microsoft.com/office/drawing/2014/main" id="{1FE1D81D-6913-444E-9366-C6F1D4B9B373}"/>
                  </a:ext>
                </a:extLst>
              </p:cNvPr>
              <p:cNvSpPr/>
              <p:nvPr/>
            </p:nvSpPr>
            <p:spPr>
              <a:xfrm>
                <a:off x="290271" y="2522625"/>
                <a:ext cx="11144152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en-US" altLang="ko-KR" sz="6000" b="1" spc="-300" dirty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K-1</a:t>
                </a:r>
                <a:r>
                  <a:rPr lang="ko-KR" altLang="en-US" sz="6000" b="1" spc="-300" dirty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 </a:t>
                </a:r>
                <a:r>
                  <a:rPr lang="ko-KR" altLang="en-US" sz="6000" b="1" spc="-300" dirty="0" err="1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자동토치</a:t>
                </a:r>
                <a:r>
                  <a:rPr lang="ko-KR" altLang="en-US" sz="6000" b="1" spc="-300" dirty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 </a:t>
                </a:r>
                <a:endParaRPr lang="en-US" altLang="ko-KR" sz="6000" b="1" spc="-300" dirty="0">
                  <a:solidFill>
                    <a:schemeClr val="bg1"/>
                  </a:solidFill>
                  <a:ea typeface="CJ ONLYONE NEW 본문 Regular" panose="00000500000000000000" pitchFamily="2" charset="-127"/>
                </a:endParaRP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DD1DDE8-936B-4DC0-BF1B-27AEE6664140}"/>
                  </a:ext>
                </a:extLst>
              </p:cNvPr>
              <p:cNvSpPr txBox="1"/>
              <p:nvPr/>
            </p:nvSpPr>
            <p:spPr>
              <a:xfrm>
                <a:off x="389568" y="3650302"/>
                <a:ext cx="13740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VERSION.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1.0</a:t>
                </a:r>
              </a:p>
              <a:p>
                <a:pPr lvl="0"/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UPDATE.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2022.07.05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4D8FA05-0701-4D05-8D3A-D156C872E827}"/>
                  </a:ext>
                </a:extLst>
              </p:cNvPr>
              <p:cNvSpPr txBox="1"/>
              <p:nvPr/>
            </p:nvSpPr>
            <p:spPr>
              <a:xfrm>
                <a:off x="1637193" y="3650302"/>
                <a:ext cx="18473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0"/>
                <a:endParaRPr lang="en-US" altLang="ko-KR" sz="1000" b="1" dirty="0">
                  <a:solidFill>
                    <a:schemeClr val="bg1"/>
                  </a:solidFill>
                  <a:latin typeface="CJ ONLYONE NEW 본문 Regular" panose="00000500000000000000" pitchFamily="2" charset="-127"/>
                  <a:ea typeface="Sandoll 고딕Neo1 07 Bold" panose="020B0600000101010101" pitchFamily="34" charset="-127"/>
                </a:endParaRPr>
              </a:p>
            </p:txBody>
          </p:sp>
          <p:cxnSp>
            <p:nvCxnSpPr>
              <p:cNvPr id="18" name="직선 연결선 17">
                <a:extLst>
                  <a:ext uri="{FF2B5EF4-FFF2-40B4-BE49-F238E27FC236}">
                    <a16:creationId xmlns:a16="http://schemas.microsoft.com/office/drawing/2014/main" id="{9E6582DA-E614-4FFB-A4A8-9CE79BD5A2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7654" y="3557742"/>
                <a:ext cx="338525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09163A50-B076-4AA0-87FC-A27820F12E85}"/>
              </a:ext>
            </a:extLst>
          </p:cNvPr>
          <p:cNvSpPr/>
          <p:nvPr/>
        </p:nvSpPr>
        <p:spPr>
          <a:xfrm>
            <a:off x="9163878" y="246277"/>
            <a:ext cx="2739797" cy="400053"/>
          </a:xfrm>
          <a:prstGeom prst="rect">
            <a:avLst/>
          </a:prstGeom>
        </p:spPr>
        <p:txBody>
          <a:bodyPr wrap="square" lIns="121856" tIns="60932" rIns="121856" bIns="60932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15</a:t>
            </a:r>
            <a:r>
              <a:rPr lang="ko-KR" altLang="en-US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초 제품 광고 영상</a:t>
            </a:r>
            <a:endParaRPr lang="en-US" altLang="ko-KR" sz="2000" dirty="0">
              <a:solidFill>
                <a:schemeClr val="bg1"/>
              </a:solidFill>
              <a:ea typeface="CJ ONLYONE NEW 본문 Regular" panose="000005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69286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5946910"/>
              </p:ext>
            </p:extLst>
          </p:nvPr>
        </p:nvGraphicFramePr>
        <p:xfrm>
          <a:off x="248478" y="1411357"/>
          <a:ext cx="11628783" cy="48369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:a16="http://schemas.microsoft.com/office/drawing/2014/main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:a16="http://schemas.microsoft.com/office/drawing/2014/main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:a16="http://schemas.microsoft.com/office/drawing/2014/main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#1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#2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#3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522738"/>
                  </a:ext>
                </a:extLst>
              </a:tr>
              <a:tr h="821390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 위에서 아래까지 전체적으로 보여주는 장면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가스와 제품을 결합하는 모습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화구 내부 열선</a:t>
                      </a:r>
                      <a:r>
                        <a:rPr lang="en-US" altLang="ko-KR" sz="1200" dirty="0"/>
                        <a:t>+</a:t>
                      </a:r>
                      <a:r>
                        <a:rPr lang="ko-KR" altLang="en-US" sz="1200" dirty="0"/>
                        <a:t>점화 되는 장면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01578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이제 토치 고민 그만</a:t>
                      </a:r>
                      <a:r>
                        <a:rPr lang="en-US" altLang="ko-KR" sz="1200" dirty="0"/>
                        <a:t>! </a:t>
                      </a:r>
                      <a:r>
                        <a:rPr lang="ko-KR" altLang="en-US" sz="1200" dirty="0" err="1"/>
                        <a:t>플랭</a:t>
                      </a:r>
                      <a:r>
                        <a:rPr lang="ko-KR" altLang="en-US" sz="1200" dirty="0"/>
                        <a:t> </a:t>
                      </a:r>
                      <a:r>
                        <a:rPr lang="en-US" altLang="ko-KR" sz="1200" dirty="0"/>
                        <a:t>K-1 </a:t>
                      </a:r>
                      <a:r>
                        <a:rPr lang="ko-KR" altLang="en-US" sz="1200" dirty="0"/>
                        <a:t>자동 토치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err="1"/>
                        <a:t>이소</a:t>
                      </a:r>
                      <a:r>
                        <a:rPr lang="ko-KR" altLang="en-US" sz="1200" dirty="0"/>
                        <a:t> 가스 어댑터 연결로 호환 가능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err="1"/>
                        <a:t>열선삽입으로</a:t>
                      </a:r>
                      <a:r>
                        <a:rPr lang="ko-KR" altLang="en-US" sz="1200" dirty="0"/>
                        <a:t> </a:t>
                      </a:r>
                      <a:r>
                        <a:rPr lang="ko-KR" altLang="en-US" sz="1200" dirty="0" err="1"/>
                        <a:t>역화현상</a:t>
                      </a:r>
                      <a:r>
                        <a:rPr lang="ko-KR" altLang="en-US" sz="1200" dirty="0"/>
                        <a:t> 방지</a:t>
                      </a:r>
                      <a:r>
                        <a:rPr lang="en-US" altLang="ko-KR" sz="1200" dirty="0"/>
                        <a:t>(</a:t>
                      </a:r>
                      <a:r>
                        <a:rPr lang="ko-KR" altLang="en-US" sz="1200" dirty="0"/>
                        <a:t>화살표로 표현</a:t>
                      </a:r>
                      <a:r>
                        <a:rPr lang="en-US" altLang="ko-KR" sz="1200"/>
                        <a:t>)</a:t>
                      </a:r>
                      <a:br>
                        <a:rPr lang="en-US" altLang="ko-KR" sz="1200" dirty="0"/>
                      </a:br>
                      <a:r>
                        <a:rPr lang="ko-KR" altLang="en-US" sz="1200" dirty="0"/>
                        <a:t>별도 라이터 필요없이</a:t>
                      </a:r>
                      <a:endParaRPr lang="en-US" altLang="ko-KR" sz="1200" dirty="0"/>
                    </a:p>
                    <a:p>
                      <a:r>
                        <a:rPr lang="ko-KR" altLang="en-US" sz="1200" dirty="0"/>
                        <a:t>원터치 점화</a:t>
                      </a:r>
                      <a:r>
                        <a:rPr lang="en-US" altLang="ko-KR" sz="1200" dirty="0"/>
                        <a:t>!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기타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altLang="ko-KR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200" dirty="0"/>
                        <a:t>+ </a:t>
                      </a:r>
                      <a:r>
                        <a:rPr lang="ko-KR" altLang="en-US" sz="1200" dirty="0" err="1"/>
                        <a:t>이소가스</a:t>
                      </a:r>
                      <a:r>
                        <a:rPr lang="ko-KR" altLang="en-US" sz="1200" dirty="0"/>
                        <a:t> 어댑터를 </a:t>
                      </a:r>
                      <a:r>
                        <a:rPr lang="en-US" altLang="ko-KR" sz="1200" dirty="0"/>
                        <a:t>K-1</a:t>
                      </a:r>
                      <a:r>
                        <a:rPr lang="ko-KR" altLang="en-US" sz="1200" dirty="0" err="1"/>
                        <a:t>토치와</a:t>
                      </a:r>
                      <a:r>
                        <a:rPr lang="ko-KR" altLang="en-US" sz="1200" dirty="0"/>
                        <a:t> 연결하는 장면 포함 부탁드립니다</a:t>
                      </a:r>
                      <a:r>
                        <a:rPr lang="en-US" altLang="ko-KR" sz="1200" dirty="0"/>
                        <a:t>.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altLang="ko-KR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2756547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손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086811"/>
                  </a:ext>
                </a:extLst>
              </a:tr>
            </a:tbl>
          </a:graphicData>
        </a:graphic>
      </p:graphicFrame>
      <p:pic>
        <p:nvPicPr>
          <p:cNvPr id="3" name="그림 2">
            <a:extLst>
              <a:ext uri="{FF2B5EF4-FFF2-40B4-BE49-F238E27FC236}">
                <a16:creationId xmlns:a16="http://schemas.microsoft.com/office/drawing/2014/main" id="{5D175305-77AE-DA31-B1B1-F66EBF5D23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3548" y="2430000"/>
            <a:ext cx="1951703" cy="1198103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B1C6AC92-310A-7A90-94EA-0D87C6D5BA6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8871" y="2430000"/>
            <a:ext cx="2043639" cy="1198104"/>
          </a:xfrm>
          <a:prstGeom prst="rect">
            <a:avLst/>
          </a:prstGeom>
        </p:spPr>
      </p:pic>
      <p:pic>
        <p:nvPicPr>
          <p:cNvPr id="4" name="그림 3">
            <a:extLst>
              <a:ext uri="{FF2B5EF4-FFF2-40B4-BE49-F238E27FC236}">
                <a16:creationId xmlns:a16="http://schemas.microsoft.com/office/drawing/2014/main" id="{2BB4A7FE-1492-AA32-5ED0-951C915EED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06130" y="2380154"/>
            <a:ext cx="2057687" cy="1247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59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3552785"/>
              </p:ext>
            </p:extLst>
          </p:nvPr>
        </p:nvGraphicFramePr>
        <p:xfrm>
          <a:off x="248478" y="1411357"/>
          <a:ext cx="11628783" cy="46201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:a16="http://schemas.microsoft.com/office/drawing/2014/main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:a16="http://schemas.microsoft.com/office/drawing/2014/main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:a16="http://schemas.microsoft.com/office/drawing/2014/main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#4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#5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52273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음식 소품을 활용하여 고기위에 불을 입히는 장면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 연출 </a:t>
                      </a:r>
                      <a:r>
                        <a:rPr lang="en-US" altLang="ko-KR" sz="1200" dirty="0"/>
                        <a:t>(</a:t>
                      </a:r>
                      <a:r>
                        <a:rPr lang="ko-KR" altLang="en-US" sz="1200" dirty="0"/>
                        <a:t>캠핑 소품 활용</a:t>
                      </a:r>
                      <a:r>
                        <a:rPr lang="en-US" altLang="ko-KR" sz="1200" dirty="0"/>
                        <a:t>)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01578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강력한 화력과 세밀한 화력 조절까지</a:t>
                      </a:r>
                      <a:r>
                        <a:rPr lang="en-US" altLang="ko-KR" sz="1200" dirty="0"/>
                        <a:t>!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캠핑 </a:t>
                      </a:r>
                      <a:r>
                        <a:rPr lang="ko-KR" altLang="en-US" sz="1200" dirty="0" err="1"/>
                        <a:t>필수템</a:t>
                      </a:r>
                      <a:r>
                        <a:rPr lang="en-US" altLang="ko-KR" sz="1200" dirty="0"/>
                        <a:t>!</a:t>
                      </a:r>
                      <a:r>
                        <a:rPr lang="ko-KR" altLang="en-US" sz="1200" dirty="0"/>
                        <a:t> </a:t>
                      </a:r>
                      <a:r>
                        <a:rPr lang="ko-KR" altLang="en-US" sz="1200" dirty="0" err="1"/>
                        <a:t>플랭</a:t>
                      </a:r>
                      <a:r>
                        <a:rPr lang="ko-KR" altLang="en-US" sz="1200" dirty="0"/>
                        <a:t> </a:t>
                      </a:r>
                      <a:r>
                        <a:rPr lang="en-US" altLang="ko-KR" sz="1200" dirty="0"/>
                        <a:t>K-1 </a:t>
                      </a:r>
                      <a:r>
                        <a:rPr lang="ko-KR" altLang="en-US" sz="1200" dirty="0"/>
                        <a:t>자동 </a:t>
                      </a:r>
                      <a:r>
                        <a:rPr lang="ko-KR" altLang="en-US" sz="1200" dirty="0" err="1"/>
                        <a:t>토치와</a:t>
                      </a:r>
                      <a:r>
                        <a:rPr lang="ko-KR" altLang="en-US" sz="1200" dirty="0"/>
                        <a:t> 함께</a:t>
                      </a:r>
                      <a:r>
                        <a:rPr lang="en-US" altLang="ko-KR" sz="1200" dirty="0"/>
                        <a:t>!</a:t>
                      </a:r>
                      <a:r>
                        <a:rPr lang="ko-KR" altLang="en-US" sz="1200" dirty="0"/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기타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altLang="ko-KR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4068553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손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086811"/>
                  </a:ext>
                </a:extLst>
              </a:tr>
            </a:tbl>
          </a:graphicData>
        </a:graphic>
      </p:graphicFrame>
      <p:pic>
        <p:nvPicPr>
          <p:cNvPr id="7" name="그림 6">
            <a:extLst>
              <a:ext uri="{FF2B5EF4-FFF2-40B4-BE49-F238E27FC236}">
                <a16:creationId xmlns:a16="http://schemas.microsoft.com/office/drawing/2014/main" id="{B7CC5CC2-643F-E3BB-5382-172C8BD4A0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7736" y="2351173"/>
            <a:ext cx="2064774" cy="1296594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61A38ED6-5442-F598-AE2D-5B753226A5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56281" y="2255767"/>
            <a:ext cx="2743652" cy="139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8262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C469F2EF-D7C5-4FDB-AFE9-EE960408D128}"/>
              </a:ext>
            </a:extLst>
          </p:cNvPr>
          <p:cNvSpPr/>
          <p:nvPr/>
        </p:nvSpPr>
        <p:spPr>
          <a:xfrm>
            <a:off x="0" y="-11551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1FE1D81D-6913-444E-9366-C6F1D4B9B373}"/>
              </a:ext>
            </a:extLst>
          </p:cNvPr>
          <p:cNvSpPr/>
          <p:nvPr/>
        </p:nvSpPr>
        <p:spPr>
          <a:xfrm>
            <a:off x="9511396" y="2949519"/>
            <a:ext cx="19937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sz="6000" b="1" spc="-3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END</a:t>
            </a:r>
          </a:p>
        </p:txBody>
      </p:sp>
      <p:cxnSp>
        <p:nvCxnSpPr>
          <p:cNvPr id="16" name="직선 연결선 15">
            <a:extLst>
              <a:ext uri="{FF2B5EF4-FFF2-40B4-BE49-F238E27FC236}">
                <a16:creationId xmlns:a16="http://schemas.microsoft.com/office/drawing/2014/main" id="{BFFB974D-4DA4-4B7C-8FF2-FD78525BA1DC}"/>
              </a:ext>
            </a:extLst>
          </p:cNvPr>
          <p:cNvCxnSpPr/>
          <p:nvPr/>
        </p:nvCxnSpPr>
        <p:spPr>
          <a:xfrm>
            <a:off x="5720304" y="3872661"/>
            <a:ext cx="53696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51978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3693</TotalTime>
  <Words>142</Words>
  <Application>Microsoft Office PowerPoint</Application>
  <PresentationFormat>와이드스크린</PresentationFormat>
  <Paragraphs>53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8" baseType="lpstr">
      <vt:lpstr>CJ ONLYONE NEW 본문 Regular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Cha Jaemin</dc:creator>
  <cp:lastModifiedBy>주 영애</cp:lastModifiedBy>
  <cp:revision>223</cp:revision>
  <dcterms:created xsi:type="dcterms:W3CDTF">2020-06-07T11:33:37Z</dcterms:created>
  <dcterms:modified xsi:type="dcterms:W3CDTF">2022-07-07T02:43:44Z</dcterms:modified>
</cp:coreProperties>
</file>