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D9132598-3F63-4069-BF70-BE8DDE24C5DF}"/>
    <pc:docChg chg="modSld">
      <pc:chgData name="주 영애" userId="bce92ae37888ebe5" providerId="LiveId" clId="{D9132598-3F63-4069-BF70-BE8DDE24C5DF}" dt="2022-08-02T05:40:57.379" v="62" actId="20577"/>
      <pc:docMkLst>
        <pc:docMk/>
      </pc:docMkLst>
      <pc:sldChg chg="modSp mod">
        <pc:chgData name="주 영애" userId="bce92ae37888ebe5" providerId="LiveId" clId="{D9132598-3F63-4069-BF70-BE8DDE24C5DF}" dt="2022-07-13T02:05:58.746" v="46"/>
        <pc:sldMkLst>
          <pc:docMk/>
          <pc:sldMk cId="2095826202" sldId="332"/>
        </pc:sldMkLst>
        <pc:graphicFrameChg chg="mod modGraphic">
          <ac:chgData name="주 영애" userId="bce92ae37888ebe5" providerId="LiveId" clId="{D9132598-3F63-4069-BF70-BE8DDE24C5DF}" dt="2022-07-13T02:05:58.746" v="46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  <pc:sldChg chg="modSp mod">
        <pc:chgData name="주 영애" userId="bce92ae37888ebe5" providerId="LiveId" clId="{D9132598-3F63-4069-BF70-BE8DDE24C5DF}" dt="2022-08-02T05:40:57.379" v="62" actId="20577"/>
        <pc:sldMkLst>
          <pc:docMk/>
          <pc:sldMk cId="69959253" sldId="334"/>
        </pc:sldMkLst>
        <pc:graphicFrameChg chg="mod modGraphic">
          <ac:chgData name="주 영애" userId="bce92ae37888ebe5" providerId="LiveId" clId="{D9132598-3F63-4069-BF70-BE8DDE24C5DF}" dt="2022-08-02T05:40:57.379" v="62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571.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이지힐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힐링 슈즈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2022.07.12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957716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</a:t>
                      </a:r>
                      <a:r>
                        <a:rPr lang="ko-KR" altLang="en-US" sz="1200" dirty="0" err="1"/>
                        <a:t>연출컷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옆에 두고 잔디밭을 맨발로 걷는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저울에 제품을 올려보는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자연주의 </a:t>
                      </a:r>
                      <a:r>
                        <a:rPr lang="ko-KR" altLang="en-US" sz="1200" dirty="0" err="1"/>
                        <a:t>힐링슈즈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이지힐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맨발로 걷는 듯한 편안함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170g </a:t>
                      </a:r>
                      <a:r>
                        <a:rPr lang="ko-KR" altLang="en-US" sz="1200" dirty="0"/>
                        <a:t>초경량 무게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몸과 발의 건강을 위한 </a:t>
                      </a:r>
                      <a:r>
                        <a:rPr lang="ko-KR" altLang="en-US" sz="1200" dirty="0" err="1"/>
                        <a:t>이지힐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맨발로 걷는 듯 편안하고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초경량 무게로 가볍게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168681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발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E371A99B-3CBA-586C-9ED6-03664810D3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413" y="2369574"/>
            <a:ext cx="1953342" cy="133718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E3C81C4A-F768-7A7E-CA84-6A76CE1F6C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965" y="2369574"/>
            <a:ext cx="2073377" cy="133718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56F14888-F708-CCD3-D468-37A58F47A3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291" y="2369574"/>
            <a:ext cx="2073377" cy="133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217883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앞뒤로 구겨보는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다양한 디자인 제품 보여주는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유연한 소재 충격흡수 </a:t>
                      </a:r>
                      <a:r>
                        <a:rPr lang="en-US" altLang="ko-KR" sz="1200" dirty="0"/>
                        <a:t>GOOD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다양한 디자인 </a:t>
                      </a:r>
                      <a:r>
                        <a:rPr lang="ko-KR" altLang="en-US" sz="1200" dirty="0" err="1"/>
                        <a:t>이지힐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힐링슈즈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유연한 움직임을 더해주고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디자인과 기능 모두 더한 </a:t>
                      </a:r>
                      <a:r>
                        <a:rPr lang="ko-KR" altLang="en-US" sz="1200" dirty="0" err="1"/>
                        <a:t>이지힐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힐링슈즈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855111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발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092680F2-5361-F033-B7A6-0E11DFDC86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645" y="2389956"/>
            <a:ext cx="2074607" cy="124797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38D6EFC1-5FFF-8C5F-6BE4-1CB43F7900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2" t="8588" r="3000" b="6337"/>
          <a:stretch/>
        </p:blipFill>
        <p:spPr>
          <a:xfrm>
            <a:off x="5267419" y="2389956"/>
            <a:ext cx="2372245" cy="1247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3664</TotalTime>
  <Words>130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221</cp:revision>
  <dcterms:created xsi:type="dcterms:W3CDTF">2020-06-07T11:33:37Z</dcterms:created>
  <dcterms:modified xsi:type="dcterms:W3CDTF">2022-08-02T05:41:10Z</dcterms:modified>
</cp:coreProperties>
</file>