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51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86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주 영애" userId="bce92ae37888ebe5" providerId="LiveId" clId="{0F825577-78BF-4A2D-A243-74B07B6CAE06}"/>
    <pc:docChg chg="undo custSel modSld">
      <pc:chgData name="주 영애" userId="bce92ae37888ebe5" providerId="LiveId" clId="{0F825577-78BF-4A2D-A243-74B07B6CAE06}" dt="2022-07-15T01:30:48.367" v="978" actId="20577"/>
      <pc:docMkLst>
        <pc:docMk/>
      </pc:docMkLst>
      <pc:sldChg chg="addSp delSp modSp mod">
        <pc:chgData name="주 영애" userId="bce92ae37888ebe5" providerId="LiveId" clId="{0F825577-78BF-4A2D-A243-74B07B6CAE06}" dt="2022-07-15T01:30:48.367" v="978" actId="20577"/>
        <pc:sldMkLst>
          <pc:docMk/>
          <pc:sldMk cId="2095826202" sldId="332"/>
        </pc:sldMkLst>
        <pc:graphicFrameChg chg="mod modGraphic">
          <ac:chgData name="주 영애" userId="bce92ae37888ebe5" providerId="LiveId" clId="{0F825577-78BF-4A2D-A243-74B07B6CAE06}" dt="2022-07-11T04:38:34.960" v="615"/>
          <ac:graphicFrameMkLst>
            <pc:docMk/>
            <pc:sldMk cId="2095826202" sldId="332"/>
            <ac:graphicFrameMk id="5" creationId="{1CE5C6E1-D015-89EE-1886-A8071197E956}"/>
          </ac:graphicFrameMkLst>
        </pc:graphicFrameChg>
        <pc:graphicFrameChg chg="mod modGraphic">
          <ac:chgData name="주 영애" userId="bce92ae37888ebe5" providerId="LiveId" clId="{0F825577-78BF-4A2D-A243-74B07B6CAE06}" dt="2022-07-15T01:30:48.367" v="978" actId="20577"/>
          <ac:graphicFrameMkLst>
            <pc:docMk/>
            <pc:sldMk cId="2095826202" sldId="332"/>
            <ac:graphicFrameMk id="6" creationId="{EEB0E80C-0D89-7EC7-EAF3-1A91F7BC9F22}"/>
          </ac:graphicFrameMkLst>
        </pc:graphicFrameChg>
        <pc:picChg chg="del">
          <ac:chgData name="주 영애" userId="bce92ae37888ebe5" providerId="LiveId" clId="{0F825577-78BF-4A2D-A243-74B07B6CAE06}" dt="2022-07-08T01:10:24.664" v="151" actId="21"/>
          <ac:picMkLst>
            <pc:docMk/>
            <pc:sldMk cId="2095826202" sldId="332"/>
            <ac:picMk id="3" creationId="{01347D32-B55C-859A-CDAC-C301992B516F}"/>
          </ac:picMkLst>
        </pc:picChg>
        <pc:picChg chg="add del mod">
          <ac:chgData name="주 영애" userId="bce92ae37888ebe5" providerId="LiveId" clId="{0F825577-78BF-4A2D-A243-74B07B6CAE06}" dt="2022-07-15T01:28:54.058" v="779" actId="21"/>
          <ac:picMkLst>
            <pc:docMk/>
            <pc:sldMk cId="2095826202" sldId="332"/>
            <ac:picMk id="4" creationId="{429F1282-FE7B-A7B6-066B-9EEF6E692421}"/>
          </ac:picMkLst>
        </pc:picChg>
        <pc:picChg chg="add del mod">
          <ac:chgData name="주 영애" userId="bce92ae37888ebe5" providerId="LiveId" clId="{0F825577-78BF-4A2D-A243-74B07B6CAE06}" dt="2022-07-15T01:28:54.058" v="779" actId="21"/>
          <ac:picMkLst>
            <pc:docMk/>
            <pc:sldMk cId="2095826202" sldId="332"/>
            <ac:picMk id="8" creationId="{B1308ACC-3EEF-5A3E-F20A-5EAE018BAD34}"/>
          </ac:picMkLst>
        </pc:picChg>
        <pc:picChg chg="add mod">
          <ac:chgData name="주 영애" userId="bce92ae37888ebe5" providerId="LiveId" clId="{0F825577-78BF-4A2D-A243-74B07B6CAE06}" dt="2022-07-15T01:28:56.264" v="780" actId="1076"/>
          <ac:picMkLst>
            <pc:docMk/>
            <pc:sldMk cId="2095826202" sldId="332"/>
            <ac:picMk id="9" creationId="{BBD80CB7-A90C-5409-D72B-0B0B90DC267E}"/>
          </ac:picMkLst>
        </pc:picChg>
      </pc:sldChg>
      <pc:sldChg chg="addSp delSp modSp mod">
        <pc:chgData name="주 영애" userId="bce92ae37888ebe5" providerId="LiveId" clId="{0F825577-78BF-4A2D-A243-74B07B6CAE06}" dt="2022-07-15T01:30:29.521" v="937"/>
        <pc:sldMkLst>
          <pc:docMk/>
          <pc:sldMk cId="69959253" sldId="334"/>
        </pc:sldMkLst>
        <pc:graphicFrameChg chg="mod modGraphic">
          <ac:chgData name="주 영애" userId="bce92ae37888ebe5" providerId="LiveId" clId="{0F825577-78BF-4A2D-A243-74B07B6CAE06}" dt="2022-07-11T04:38:32.222" v="611"/>
          <ac:graphicFrameMkLst>
            <pc:docMk/>
            <pc:sldMk cId="69959253" sldId="334"/>
            <ac:graphicFrameMk id="5" creationId="{1CE5C6E1-D015-89EE-1886-A8071197E956}"/>
          </ac:graphicFrameMkLst>
        </pc:graphicFrameChg>
        <pc:graphicFrameChg chg="mod modGraphic">
          <ac:chgData name="주 영애" userId="bce92ae37888ebe5" providerId="LiveId" clId="{0F825577-78BF-4A2D-A243-74B07B6CAE06}" dt="2022-07-15T01:30:29.521" v="937"/>
          <ac:graphicFrameMkLst>
            <pc:docMk/>
            <pc:sldMk cId="69959253" sldId="334"/>
            <ac:graphicFrameMk id="6" creationId="{EEB0E80C-0D89-7EC7-EAF3-1A91F7BC9F22}"/>
          </ac:graphicFrameMkLst>
        </pc:graphicFrameChg>
        <pc:picChg chg="add del">
          <ac:chgData name="주 영애" userId="bce92ae37888ebe5" providerId="LiveId" clId="{0F825577-78BF-4A2D-A243-74B07B6CAE06}" dt="2022-07-08T01:06:32.389" v="26" actId="21"/>
          <ac:picMkLst>
            <pc:docMk/>
            <pc:sldMk cId="69959253" sldId="334"/>
            <ac:picMk id="3" creationId="{B9027D2F-B689-FCB5-4712-755CCD4A18FF}"/>
          </ac:picMkLst>
        </pc:picChg>
        <pc:picChg chg="add del mod">
          <ac:chgData name="주 영애" userId="bce92ae37888ebe5" providerId="LiveId" clId="{0F825577-78BF-4A2D-A243-74B07B6CAE06}" dt="2022-07-08T01:06:40.659" v="42" actId="21"/>
          <ac:picMkLst>
            <pc:docMk/>
            <pc:sldMk cId="69959253" sldId="334"/>
            <ac:picMk id="4" creationId="{27B5E095-353E-60EF-8D41-BAB899B0B995}"/>
          </ac:picMkLst>
        </pc:picChg>
        <pc:picChg chg="add del">
          <ac:chgData name="주 영애" userId="bce92ae37888ebe5" providerId="LiveId" clId="{0F825577-78BF-4A2D-A243-74B07B6CAE06}" dt="2022-07-08T01:06:32.389" v="26" actId="21"/>
          <ac:picMkLst>
            <pc:docMk/>
            <pc:sldMk cId="69959253" sldId="334"/>
            <ac:picMk id="7" creationId="{A881D07A-0E23-FD08-BE11-2E05EE4EB160}"/>
          </ac:picMkLst>
        </pc:picChg>
        <pc:picChg chg="add del">
          <ac:chgData name="주 영애" userId="bce92ae37888ebe5" providerId="LiveId" clId="{0F825577-78BF-4A2D-A243-74B07B6CAE06}" dt="2022-07-08T01:08:28.280" v="147" actId="21"/>
          <ac:picMkLst>
            <pc:docMk/>
            <pc:sldMk cId="69959253" sldId="334"/>
            <ac:picMk id="9" creationId="{D3FA17EC-9F53-C3E6-0E81-BDBA93E43D61}"/>
          </ac:picMkLst>
        </pc:picChg>
        <pc:picChg chg="add mod">
          <ac:chgData name="주 영애" userId="bce92ae37888ebe5" providerId="LiveId" clId="{0F825577-78BF-4A2D-A243-74B07B6CAE06}" dt="2022-07-08T01:08:30.332" v="148" actId="1076"/>
          <ac:picMkLst>
            <pc:docMk/>
            <pc:sldMk cId="69959253" sldId="334"/>
            <ac:picMk id="10" creationId="{09605E53-432B-51B1-92F8-E9BDD3C2A546}"/>
          </ac:picMkLst>
        </pc:picChg>
      </pc:sldChg>
    </pc:docChg>
  </pc:docChgLst>
  <pc:docChgLst>
    <pc:chgData name="이 경화" userId="d75e634ff0a81a2b" providerId="LiveId" clId="{E2392B50-7049-48B5-A06D-8ECA24AA5E3F}"/>
    <pc:docChg chg="modSld">
      <pc:chgData name="이 경화" userId="d75e634ff0a81a2b" providerId="LiveId" clId="{E2392B50-7049-48B5-A06D-8ECA24AA5E3F}" dt="2022-07-07T11:11:22.848" v="1" actId="20577"/>
      <pc:docMkLst>
        <pc:docMk/>
      </pc:docMkLst>
      <pc:sldChg chg="modSp mod">
        <pc:chgData name="이 경화" userId="d75e634ff0a81a2b" providerId="LiveId" clId="{E2392B50-7049-48B5-A06D-8ECA24AA5E3F}" dt="2022-07-07T11:11:22.848" v="1" actId="20577"/>
        <pc:sldMkLst>
          <pc:docMk/>
          <pc:sldMk cId="2869286936" sldId="265"/>
        </pc:sldMkLst>
        <pc:spChg chg="mod">
          <ac:chgData name="이 경화" userId="d75e634ff0a81a2b" providerId="LiveId" clId="{E2392B50-7049-48B5-A06D-8ECA24AA5E3F}" dt="2022-07-07T11:11:22.848" v="1" actId="20577"/>
          <ac:spMkLst>
            <pc:docMk/>
            <pc:sldMk cId="2869286936" sldId="265"/>
            <ac:spMk id="14" creationId="{DDD1DDE8-936B-4DC0-BF1B-27AEE666414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2022-07-15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2022-07-15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2022-07-15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2022-07-15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513. </a:t>
              </a:r>
              <a:r>
                <a:rPr lang="ko-KR" altLang="en-US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㈜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투아이랩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미스터젠틀씨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올인원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샤워타올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2022.07.08</a:t>
                </a:r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6471222"/>
              </p:ext>
            </p:extLst>
          </p:nvPr>
        </p:nvGraphicFramePr>
        <p:xfrm>
          <a:off x="248478" y="1411357"/>
          <a:ext cx="11628783" cy="50198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821390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목욕 제품 바구니 소품 위로 일반 샤워 </a:t>
                      </a:r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타올을</a:t>
                      </a:r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내려놓고 바구니를 옆으로 밀어내는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제품 개봉 후 보여주는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물 </a:t>
                      </a:r>
                      <a:r>
                        <a:rPr lang="ko-KR" altLang="en-US" sz="1200" dirty="0" err="1"/>
                        <a:t>뭍히고</a:t>
                      </a:r>
                      <a:r>
                        <a:rPr lang="ko-KR" altLang="en-US" sz="1200" dirty="0"/>
                        <a:t> 거품내는 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찝찝하고</a:t>
                      </a:r>
                      <a:r>
                        <a:rPr lang="ko-KR" altLang="en-US" sz="1200" dirty="0"/>
                        <a:t> 번거로운 샤워는 이제 그만</a:t>
                      </a:r>
                      <a:endParaRPr lang="en-US" altLang="ko-KR" sz="1200" dirty="0"/>
                    </a:p>
                    <a:p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바구니 주위에 곰팡이 효과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/>
                        <a:t>피부자극테스트</a:t>
                      </a:r>
                      <a:r>
                        <a:rPr lang="en-US" altLang="ko-KR" sz="1200" dirty="0"/>
                        <a:t>,</a:t>
                      </a:r>
                      <a:r>
                        <a:rPr lang="en-US" altLang="ko-KR" sz="1200" dirty="0" err="1"/>
                        <a:t>ewg</a:t>
                      </a:r>
                      <a:r>
                        <a:rPr lang="ko-KR" altLang="en-US" sz="1200" dirty="0"/>
                        <a:t>그린등급</a:t>
                      </a:r>
                      <a:br>
                        <a:rPr lang="en-US" altLang="ko-KR" sz="1200" dirty="0"/>
                      </a:br>
                      <a:r>
                        <a:rPr lang="ko-KR" altLang="en-US" sz="1200" dirty="0"/>
                        <a:t>샤워 </a:t>
                      </a:r>
                      <a:r>
                        <a:rPr lang="ko-KR" altLang="en-US" sz="1200" dirty="0" err="1"/>
                        <a:t>필수템</a:t>
                      </a:r>
                      <a:br>
                        <a:rPr lang="en-US" altLang="ko-KR" sz="1200" dirty="0"/>
                      </a:br>
                      <a:r>
                        <a:rPr lang="ko-KR" altLang="en-US" sz="1200" dirty="0" err="1"/>
                        <a:t>미스터젠틀씨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올인원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바디워시</a:t>
                      </a:r>
                      <a:r>
                        <a:rPr lang="ko-KR" altLang="en-US" sz="1200" dirty="0"/>
                        <a:t> 샤워 타올</a:t>
                      </a:r>
                    </a:p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풍성한 거품으로</a:t>
                      </a:r>
                      <a:br>
                        <a:rPr lang="en-US" altLang="ko-KR" sz="1200" dirty="0"/>
                      </a:br>
                      <a:r>
                        <a:rPr lang="ko-KR" altLang="en-US" sz="1200" dirty="0"/>
                        <a:t>바디</a:t>
                      </a:r>
                      <a:r>
                        <a:rPr lang="en-US" altLang="ko-KR" sz="1200" dirty="0"/>
                        <a:t>,</a:t>
                      </a:r>
                      <a:r>
                        <a:rPr lang="ko-KR" altLang="en-US" sz="1200" dirty="0"/>
                        <a:t>헤어</a:t>
                      </a:r>
                      <a:r>
                        <a:rPr lang="en-US" altLang="ko-KR" sz="1200" dirty="0"/>
                        <a:t>,</a:t>
                      </a:r>
                      <a:r>
                        <a:rPr lang="ko-KR" altLang="en-US" sz="1200" dirty="0"/>
                        <a:t>페이스</a:t>
                      </a:r>
                      <a:r>
                        <a:rPr lang="en-US" altLang="ko-KR" sz="1200" dirty="0"/>
                        <a:t>,</a:t>
                      </a:r>
                      <a:r>
                        <a:rPr lang="ko-KR" altLang="en-US" sz="1200" dirty="0"/>
                        <a:t>향수까지 한방에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찝찝하고</a:t>
                      </a:r>
                      <a:r>
                        <a:rPr lang="ko-KR" altLang="en-US" sz="1200" dirty="0"/>
                        <a:t> 번거로운 샤워는 이제 그만</a:t>
                      </a:r>
                    </a:p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미스터젠틀씨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올인원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바디워시</a:t>
                      </a:r>
                      <a:r>
                        <a:rPr lang="ko-KR" altLang="en-US" sz="1200" dirty="0"/>
                        <a:t> 샤워 타올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/>
                        <a:t>바디</a:t>
                      </a:r>
                      <a:r>
                        <a:rPr lang="en-US" altLang="ko-KR" sz="1200" dirty="0"/>
                        <a:t>,</a:t>
                      </a:r>
                      <a:r>
                        <a:rPr lang="ko-KR" altLang="en-US" sz="1200" dirty="0"/>
                        <a:t>헤어</a:t>
                      </a:r>
                      <a:r>
                        <a:rPr lang="en-US" altLang="ko-KR" sz="1200" dirty="0"/>
                        <a:t>,</a:t>
                      </a:r>
                      <a:r>
                        <a:rPr lang="ko-KR" altLang="en-US" sz="1200" dirty="0"/>
                        <a:t>페이스</a:t>
                      </a:r>
                      <a:r>
                        <a:rPr lang="en-US" altLang="ko-KR" sz="1200" dirty="0"/>
                        <a:t>,</a:t>
                      </a:r>
                      <a:r>
                        <a:rPr lang="ko-KR" altLang="en-US" sz="1200" dirty="0"/>
                        <a:t>향수까지 한방에</a:t>
                      </a:r>
                    </a:p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5056306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B9027D2F-B689-FCB5-4712-755CCD4A18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116" y="2369574"/>
            <a:ext cx="1275735" cy="1386349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A881D07A-0E23-FD08-BE11-2E05EE4EB1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5861" y="2369574"/>
            <a:ext cx="1165029" cy="1386349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E130E197-AB28-1BDA-BD87-D7ECD2FE85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0748" y="2369575"/>
            <a:ext cx="1101214" cy="1386348"/>
          </a:xfrm>
          <a:prstGeom prst="rect">
            <a:avLst/>
          </a:prstGeom>
        </p:spPr>
      </p:pic>
      <p:pic>
        <p:nvPicPr>
          <p:cNvPr id="15" name="그림 14">
            <a:extLst>
              <a:ext uri="{FF2B5EF4-FFF2-40B4-BE49-F238E27FC236}">
                <a16:creationId xmlns:a16="http://schemas.microsoft.com/office/drawing/2014/main" id="{65E714AA-4E17-8EC8-251D-2400495B172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9532" y="2369574"/>
            <a:ext cx="1101215" cy="1386349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09605E53-432B-51B1-92F8-E9BDD3C2A5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48139" y="1989853"/>
            <a:ext cx="2124371" cy="1981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5441634"/>
              </p:ext>
            </p:extLst>
          </p:nvPr>
        </p:nvGraphicFramePr>
        <p:xfrm>
          <a:off x="248478" y="1411357"/>
          <a:ext cx="11628783" cy="46378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긴 제품 길이 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연출 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롱 타입 사이즈로 </a:t>
                      </a:r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넓은부위도</a:t>
                      </a:r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 문제 없이</a:t>
                      </a:r>
                      <a:br>
                        <a:rPr lang="en-US" altLang="ko-KR" sz="1200" dirty="0">
                          <a:solidFill>
                            <a:schemeClr val="tx1"/>
                          </a:solidFill>
                        </a:rPr>
                      </a:b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여행</a:t>
                      </a:r>
                      <a:r>
                        <a:rPr lang="en-US" altLang="ko-KR" sz="1200" dirty="0"/>
                        <a:t>,</a:t>
                      </a:r>
                      <a:r>
                        <a:rPr lang="ko-KR" altLang="en-US" sz="1200" dirty="0"/>
                        <a:t>운동</a:t>
                      </a:r>
                      <a:r>
                        <a:rPr lang="en-US" altLang="ko-KR" sz="1200" dirty="0"/>
                        <a:t>,</a:t>
                      </a:r>
                      <a:r>
                        <a:rPr lang="ko-KR" altLang="en-US" sz="1200" dirty="0"/>
                        <a:t>캠핑 등 언제 어디서든</a:t>
                      </a:r>
                      <a:endParaRPr lang="en-US" altLang="ko-KR" sz="1200" dirty="0"/>
                    </a:p>
                    <a:p>
                      <a:r>
                        <a:rPr lang="ko-KR" altLang="en-US" sz="1200" dirty="0" err="1"/>
                        <a:t>미스터젠틀씨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올인원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바디워시</a:t>
                      </a:r>
                      <a:r>
                        <a:rPr lang="ko-KR" altLang="en-US" sz="1200" dirty="0"/>
                        <a:t> 샤워 타올</a:t>
                      </a:r>
                      <a:br>
                        <a:rPr lang="en-US" altLang="ko-KR" sz="1200" dirty="0"/>
                      </a:b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넓은 부위도 문제없이 </a:t>
                      </a:r>
                      <a:r>
                        <a:rPr lang="en-US" altLang="ko-KR" sz="1200" dirty="0"/>
                        <a:t>OK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 err="1"/>
                        <a:t>미스터젠틀씨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올인원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바디워시</a:t>
                      </a:r>
                      <a:r>
                        <a:rPr lang="ko-KR" altLang="en-US" sz="1200" dirty="0"/>
                        <a:t> 샤워 타올</a:t>
                      </a:r>
                    </a:p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5936472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7" name="그림 6">
            <a:extLst>
              <a:ext uri="{FF2B5EF4-FFF2-40B4-BE49-F238E27FC236}">
                <a16:creationId xmlns:a16="http://schemas.microsoft.com/office/drawing/2014/main" id="{BABF44E4-733B-FFD3-946C-332957FDAA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2135" y="2342867"/>
            <a:ext cx="2020375" cy="1378564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BBD80CB7-A90C-5409-D72B-0B0B90DC26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9216" y="1846593"/>
            <a:ext cx="1622181" cy="2201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3898</TotalTime>
  <Words>179</Words>
  <Application>Microsoft Office PowerPoint</Application>
  <PresentationFormat>와이드스크린</PresentationFormat>
  <Paragraphs>59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주 영애</cp:lastModifiedBy>
  <cp:revision>222</cp:revision>
  <dcterms:created xsi:type="dcterms:W3CDTF">2020-06-07T11:33:37Z</dcterms:created>
  <dcterms:modified xsi:type="dcterms:W3CDTF">2022-07-15T01:30:51Z</dcterms:modified>
</cp:coreProperties>
</file>