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382.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장보고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캣츠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케이스 스푼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2022.06.27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3299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손바닥에 제품을 올려놓은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낚싯대에 제품을 끼워 넣는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루어스푼이</a:t>
                      </a:r>
                      <a:r>
                        <a:rPr lang="ko-KR" alt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뱅글뱅글 돌아가는 장면</a:t>
                      </a:r>
                      <a:r>
                        <a:rPr lang="en-US" altLang="ko-K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물속</a:t>
                      </a:r>
                      <a:r>
                        <a:rPr lang="en-US" altLang="ko-K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br>
                        <a:rPr lang="en-US" altLang="ko-K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ko-KR" alt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수조속에서 제품을 핵심으로 촬영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장보고 </a:t>
                      </a:r>
                      <a:r>
                        <a:rPr lang="ko-KR" altLang="en-US" sz="1200" dirty="0" err="1"/>
                        <a:t>캣츠</a:t>
                      </a:r>
                      <a:r>
                        <a:rPr lang="ko-KR" altLang="en-US" sz="1200" dirty="0"/>
                        <a:t> 케이스 스푼은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누구나 쉽게 던지고 잡히는 </a:t>
                      </a:r>
                      <a:r>
                        <a:rPr lang="ko-KR" altLang="en-US" sz="1200" dirty="0" err="1"/>
                        <a:t>루어의</a:t>
                      </a:r>
                      <a:r>
                        <a:rPr lang="ko-KR" altLang="en-US" sz="1200" dirty="0"/>
                        <a:t> 대명사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빙글 </a:t>
                      </a:r>
                      <a:r>
                        <a:rPr lang="ko-KR" altLang="en-US" sz="1200" dirty="0" err="1"/>
                        <a:t>빙글</a:t>
                      </a:r>
                      <a:r>
                        <a:rPr lang="en-US" altLang="ko-KR" sz="1200" dirty="0"/>
                        <a:t>~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16220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낚싯대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DFD5AF3A-CE46-2341-6C36-5850493BE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689" y="2428567"/>
            <a:ext cx="1881240" cy="139238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CC3B2DE-928D-97A9-8314-FA93108F9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677" y="2428566"/>
            <a:ext cx="2060833" cy="1392389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D2B3F7A-8F8B-8029-95B4-5C00705A2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7258" y="2428566"/>
            <a:ext cx="1881240" cy="129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86695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제품의 앞뒤 위아래 디테일을 보여주는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광택감</a:t>
                      </a:r>
                      <a:r>
                        <a:rPr lang="ko-KR" altLang="en-US" sz="1200" dirty="0"/>
                        <a:t> 포함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두가지 색상 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황동 </a:t>
                      </a:r>
                      <a:r>
                        <a:rPr lang="ko-KR" altLang="en-US" sz="1200" dirty="0" err="1"/>
                        <a:t>도레와</a:t>
                      </a:r>
                      <a:r>
                        <a:rPr lang="ko-KR" altLang="en-US" sz="1200" dirty="0"/>
                        <a:t> 바늘 튜브 니켈도금 로고장식으로 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Gold Silver 2</a:t>
                      </a:r>
                      <a:r>
                        <a:rPr lang="ko-KR" altLang="en-US" sz="1200" dirty="0"/>
                        <a:t>가지 색상 </a:t>
                      </a:r>
                      <a:r>
                        <a:rPr lang="ko-KR" altLang="en-US" sz="1200" dirty="0" err="1"/>
                        <a:t>캣츠</a:t>
                      </a:r>
                      <a:r>
                        <a:rPr lang="ko-KR" altLang="en-US" sz="1200" dirty="0"/>
                        <a:t> 케이스 스푼과 함께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80707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낚시대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CCD40BE-505A-AF4B-2991-809909216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56" y="2382478"/>
            <a:ext cx="604683" cy="125729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67AC03C-475A-CF90-EC11-6ADFE922F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239" y="2382478"/>
            <a:ext cx="604683" cy="128270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D259735-3E66-87A7-4304-EE97D40DE8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22" y="2408903"/>
            <a:ext cx="731368" cy="123087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E456879-7F91-427F-668F-3EE972A3D8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20" y="2438730"/>
            <a:ext cx="137037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3674</TotalTime>
  <Words>127</Words>
  <Application>Microsoft Office PowerPoint</Application>
  <PresentationFormat>와이드스크린</PresentationFormat>
  <Paragraphs>52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223</cp:revision>
  <dcterms:created xsi:type="dcterms:W3CDTF">2020-06-07T11:33:37Z</dcterms:created>
  <dcterms:modified xsi:type="dcterms:W3CDTF">2022-06-28T09:20:03Z</dcterms:modified>
</cp:coreProperties>
</file>