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951.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아이피글로벌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빅앤트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폴딩박스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2022.10.14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660254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오픈하는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접는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빅앤트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폴딩박스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간편한 오픈 방식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접이식으로 보관 용이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빅앤트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폴딩박스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손쉬운 오픈방식으로 편하게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접어서 보관하여 공간을 활용하고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86A75D6C-66B6-22C2-D284-1E7CF12EE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07" y="2355313"/>
            <a:ext cx="2198450" cy="141544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2DAA2BF-8F79-A059-5E2A-03C33BDF17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123" y="2355313"/>
            <a:ext cx="2198450" cy="141544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10AD605-DCC2-048A-9B4C-BC29D084A3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539" y="2355313"/>
            <a:ext cx="2110904" cy="141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864451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안에 소품을 넣은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연출 소품 활용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내하중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200KG</a:t>
                      </a:r>
                      <a:r>
                        <a:rPr lang="ko-KR" altLang="en-US" sz="1200" dirty="0"/>
                        <a:t> 강한 내구성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“</a:t>
                      </a:r>
                      <a:r>
                        <a:rPr lang="ko-KR" altLang="en-US" sz="1200" dirty="0"/>
                        <a:t>믿고 쓰는 튼튼한 </a:t>
                      </a:r>
                      <a:r>
                        <a:rPr lang="ko-KR" altLang="en-US" sz="1200" dirty="0" err="1"/>
                        <a:t>빅앤트</a:t>
                      </a:r>
                      <a:r>
                        <a:rPr lang="en-US" altLang="ko-KR" sz="1200" dirty="0"/>
                        <a:t>”</a:t>
                      </a:r>
                    </a:p>
                    <a:p>
                      <a:r>
                        <a:rPr lang="ko-KR" altLang="en-US" sz="1200" dirty="0" err="1"/>
                        <a:t>빅앤트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폴딩박스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무거운 짐도 </a:t>
                      </a:r>
                      <a:r>
                        <a:rPr lang="en-US" altLang="ko-KR" sz="1200" dirty="0"/>
                        <a:t>OK </a:t>
                      </a:r>
                      <a:r>
                        <a:rPr lang="ko-KR" altLang="en-US" sz="1200" dirty="0"/>
                        <a:t>뛰어난 내구성으로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빅앤트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폴딩박스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E52E21C9-F1B9-3E4F-67F8-BDD84B8CD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796" y="2373009"/>
            <a:ext cx="2217906" cy="137214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A91E2F3-AFD7-81D8-237A-67FEDADA5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669" y="2373010"/>
            <a:ext cx="2217905" cy="137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3647</TotalTime>
  <Words>119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2022-10-18T01:46:49Z</dcterms:modified>
</cp:coreProperties>
</file>