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836.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아모스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패브릭소파원단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2022.09.23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0269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원단을 만져보는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오염이 묻은 제품을 닦아내는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제품에 물방울이 맺힌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친환경 </a:t>
                      </a:r>
                      <a:r>
                        <a:rPr lang="ko-KR" altLang="en-US" sz="1200" dirty="0" err="1"/>
                        <a:t>극세사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아모스</a:t>
                      </a:r>
                      <a:r>
                        <a:rPr lang="ko-KR" altLang="en-US" sz="1200" dirty="0"/>
                        <a:t> 패브릭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오염 및 세균 차단 </a:t>
                      </a:r>
                      <a:r>
                        <a:rPr lang="ko-KR" altLang="en-US" sz="1200" dirty="0" err="1"/>
                        <a:t>향균력</a:t>
                      </a:r>
                      <a:r>
                        <a:rPr lang="ko-KR" altLang="en-US" sz="1200" dirty="0"/>
                        <a:t> 우수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발수 </a:t>
                      </a:r>
                      <a:r>
                        <a:rPr lang="ko-KR" altLang="en-US" sz="1200" dirty="0" err="1"/>
                        <a:t>방오</a:t>
                      </a:r>
                      <a:r>
                        <a:rPr lang="ko-KR" altLang="en-US" sz="1200" dirty="0"/>
                        <a:t> 내구성 </a:t>
                      </a:r>
                      <a:r>
                        <a:rPr lang="en-US" altLang="ko-KR" sz="1200" dirty="0"/>
                        <a:t>GOOD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친환경 </a:t>
                      </a:r>
                      <a:r>
                        <a:rPr lang="ko-KR" altLang="en-US" sz="1200" dirty="0" err="1"/>
                        <a:t>극세사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아모스</a:t>
                      </a:r>
                      <a:r>
                        <a:rPr lang="ko-KR" altLang="en-US" sz="1200" dirty="0"/>
                        <a:t> 패브릭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오염과 세균에 강한 </a:t>
                      </a:r>
                      <a:r>
                        <a:rPr lang="ko-KR" altLang="en-US" sz="1200" dirty="0" err="1"/>
                        <a:t>향균력과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발수 </a:t>
                      </a:r>
                      <a:r>
                        <a:rPr lang="ko-KR" altLang="en-US" sz="1200" dirty="0" err="1"/>
                        <a:t>방오가</a:t>
                      </a:r>
                      <a:r>
                        <a:rPr lang="ko-KR" altLang="en-US" sz="1200" dirty="0"/>
                        <a:t> 뛰어난 소재로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F4D5A627-3A3F-147F-F8D6-F5726BF14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822" y="2397331"/>
            <a:ext cx="2174672" cy="128945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E560F9C-F25C-BC4F-A5DE-FACBAD1AD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228" y="2397331"/>
            <a:ext cx="2160282" cy="128945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A9533CE-E68D-B481-B6A2-BBBBAAE64D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278" y="2397332"/>
            <a:ext cx="2174672" cy="128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41733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색상별</a:t>
                      </a:r>
                      <a:r>
                        <a:rPr lang="ko-KR" altLang="en-US" sz="1200" dirty="0"/>
                        <a:t> 제품 원단을 보여주는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소파 및 소품 사용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인테리어에 맞는 다양한 컬러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아모스</a:t>
                      </a:r>
                      <a:r>
                        <a:rPr lang="ko-KR" altLang="en-US" sz="1200" dirty="0"/>
                        <a:t> 패브릭 원단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색상 선택까지 가능한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아모스</a:t>
                      </a:r>
                      <a:r>
                        <a:rPr lang="ko-KR" altLang="en-US" sz="1200" dirty="0"/>
                        <a:t> 패브릭 원단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3E7A3F29-913E-5E94-D6C3-7C9066884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69" y="2427398"/>
            <a:ext cx="2188722" cy="139557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3A7FC0D-03EE-C2F2-2FF5-54241D777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574" y="2427398"/>
            <a:ext cx="1306681" cy="139557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77A46CD-49B3-2725-60ED-D0AE48DD2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255" y="2427398"/>
            <a:ext cx="1410511" cy="139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3645</TotalTime>
  <Words>131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2022-09-23T02:01:19Z</dcterms:modified>
</cp:coreProperties>
</file>