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custDataLst>
    <p:tags r:id="rId6"/>
  </p:custData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34" y="96"/>
      </p:cViewPr>
      <p:guideLst>
        <p:guide orient="horz" pos="2160"/>
        <p:guide pos="38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3707F159-7342-41D8-889B-38DF5CA5DFF7}"/>
    <pc:docChg chg="modSld">
      <pc:chgData name="주 영애" userId="bce92ae37888ebe5" providerId="LiveId" clId="{3707F159-7342-41D8-889B-38DF5CA5DFF7}" dt="2022-09-01T02:41:30.037" v="0" actId="20577"/>
      <pc:docMkLst>
        <pc:docMk/>
      </pc:docMkLst>
      <pc:sldChg chg="modSp mod">
        <pc:chgData name="주 영애" userId="bce92ae37888ebe5" providerId="LiveId" clId="{3707F159-7342-41D8-889B-38DF5CA5DFF7}" dt="2022-09-01T02:41:30.037" v="0" actId="20577"/>
        <pc:sldMkLst>
          <pc:docMk/>
          <pc:sldMk cId="0" sldId="332"/>
        </pc:sldMkLst>
        <pc:graphicFrameChg chg="modGraphic">
          <ac:chgData name="주 영애" userId="bce92ae37888ebe5" providerId="LiveId" clId="{3707F159-7342-41D8-889B-38DF5CA5DFF7}" dt="2022-09-01T02:41:30.037" v="0" actId="20577"/>
          <ac:graphicFrameMkLst>
            <pc:docMk/>
            <pc:sldMk cId="0" sldId="332"/>
            <ac:graphicFrameMk id="5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video" Target="../media/media1.mp4"/><Relationship Id="rId7" Type="http://schemas.openxmlformats.org/officeDocument/2006/relationships/image" Target="../media/image3.png"/><Relationship Id="rId2" Type="http://schemas.microsoft.com/office/2007/relationships/media" Target="../media/media1.mp4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video" Target="../media/media2.mp4"/><Relationship Id="rId2" Type="http://schemas.microsoft.com/office/2007/relationships/media" Target="../media/media2.mp4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/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/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438.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latin typeface="Roboto" panose="02000000000000000000" pitchFamily="2" charset="0"/>
                  <a:ea typeface="CJ ONLYONE NEW 본문 Regular" panose="00000500000000000000" pitchFamily="2" charset="-127"/>
                </a:rPr>
                <a:t>씨디스트</a:t>
              </a:r>
              <a:r>
                <a:rPr lang="en-US" altLang="ko-KR" sz="2000" dirty="0">
                  <a:solidFill>
                    <a:schemeClr val="bg1"/>
                  </a:solidFill>
                  <a:latin typeface="Roboto" panose="02000000000000000000" pitchFamily="2" charset="0"/>
                  <a:ea typeface="CJ ONLYONE NEW 본문 Regular" panose="00000500000000000000" pitchFamily="2" charset="-127"/>
                </a:rPr>
                <a:t>_</a:t>
              </a:r>
              <a:r>
                <a:rPr lang="ko-KR" altLang="en-US" sz="2000" b="0" i="0" dirty="0" err="1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센시멘드</a:t>
              </a:r>
              <a:r>
                <a:rPr lang="ko-KR" altLang="en-US" sz="2000" b="0" i="0" dirty="0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 비건 </a:t>
              </a:r>
              <a:r>
                <a:rPr lang="ko-KR" altLang="en-US" sz="2000" b="0" i="0" dirty="0" err="1">
                  <a:solidFill>
                    <a:schemeClr val="bg1"/>
                  </a:solidFill>
                  <a:effectLst/>
                  <a:latin typeface="Roboto" panose="02000000000000000000" pitchFamily="2" charset="0"/>
                </a:rPr>
                <a:t>헤어에센스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/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/>
              <p:cNvSpPr/>
              <p:nvPr/>
            </p:nvSpPr>
            <p:spPr>
              <a:xfrm>
                <a:off x="290271" y="2522625"/>
                <a:ext cx="11144152" cy="590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3600" b="1" i="0" dirty="0" err="1">
                    <a:solidFill>
                      <a:schemeClr val="bg1"/>
                    </a:solidFill>
                    <a:effectLst/>
                    <a:latin typeface="Roboto" panose="02000000000000000000" pitchFamily="2" charset="0"/>
                  </a:rPr>
                  <a:t>센시멘드</a:t>
                </a:r>
                <a:r>
                  <a:rPr lang="ko-KR" altLang="en-US" sz="3600" b="1" i="0" dirty="0">
                    <a:solidFill>
                      <a:schemeClr val="bg1"/>
                    </a:solidFill>
                    <a:effectLst/>
                    <a:latin typeface="Roboto" panose="02000000000000000000" pitchFamily="2" charset="0"/>
                  </a:rPr>
                  <a:t> 비건 </a:t>
                </a:r>
                <a:r>
                  <a:rPr lang="ko-KR" altLang="en-US" sz="3600" b="1" i="0" dirty="0" err="1">
                    <a:solidFill>
                      <a:schemeClr val="bg1"/>
                    </a:solidFill>
                    <a:effectLst/>
                    <a:latin typeface="Roboto" panose="02000000000000000000" pitchFamily="2" charset="0"/>
                  </a:rPr>
                  <a:t>헤어에센스</a:t>
                </a:r>
                <a:endParaRPr lang="en-US" altLang="ko-KR" sz="36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2022.08.30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/>
              <p:cNvCxnSpPr/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/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48478" y="1411357"/>
          <a:ext cx="11628783" cy="4611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4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6965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045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ea typeface="+mn-lt"/>
                          <a:cs typeface="+mn-lt"/>
                        </a:rPr>
                        <a:t>부시시한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머리카락이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엉켜서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빗질이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안되는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ea typeface="+mn-lt"/>
                          <a:cs typeface="+mn-lt"/>
                        </a:rPr>
                        <a:t>헤어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에센스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사용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장면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+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헤어드라이어로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말리는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ea typeface="+mn-lt"/>
                          <a:cs typeface="+mn-lt"/>
                        </a:rPr>
                        <a:t>정돈된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머릿결에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빗질이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잘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되는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장면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+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비포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애프터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장면을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좌우로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나누어서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ko-KR" altLang="en-US" sz="1200" b="0" dirty="0">
                          <a:ea typeface="+mn-lt"/>
                          <a:cs typeface="+mn-lt"/>
                        </a:rPr>
                        <a:t>모발이 영양부족이면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000" u="sng" dirty="0">
                          <a:ea typeface="+mn-lt"/>
                          <a:cs typeface="+mn-lt"/>
                        </a:rPr>
                        <a:t>센시면드</a:t>
                      </a:r>
                      <a:r>
                        <a:rPr lang="en-US" altLang="ko-KR" sz="1000" u="sng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000" u="sng" dirty="0">
                          <a:ea typeface="+mn-lt"/>
                          <a:cs typeface="+mn-lt"/>
                        </a:rPr>
                        <a:t>헤어에센스</a:t>
                      </a:r>
                      <a:r>
                        <a:rPr lang="en-US" altLang="ko-KR" sz="1000" u="sng" dirty="0">
                          <a:ea typeface="+mn-lt"/>
                          <a:cs typeface="+mn-lt"/>
                        </a:rPr>
                        <a:t>  </a:t>
                      </a:r>
                    </a:p>
                    <a:p>
                      <a:endParaRPr lang="ko-KR" altLang="en-US" sz="1200" u="sng" dirty="0">
                        <a:ea typeface="+mn-lt"/>
                        <a:cs typeface="+mn-lt"/>
                      </a:endParaRPr>
                    </a:p>
                    <a:p>
                      <a:r>
                        <a:rPr lang="ko-KR" altLang="en-US" sz="1200" dirty="0">
                          <a:ea typeface="+mn-lt"/>
                          <a:cs typeface="+mn-lt"/>
                        </a:rPr>
                        <a:t>끈적임 없는 부드러움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ea typeface="+mn-lt"/>
                          <a:cs typeface="+mn-lt"/>
                        </a:rPr>
                        <a:t>헤어에센스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사용 전 </a:t>
                      </a:r>
                      <a:r>
                        <a:rPr lang="en-US" altLang="ko-KR" sz="1200" dirty="0">
                          <a:ea typeface="+mn-lt"/>
                          <a:cs typeface="+mn-lt"/>
                        </a:rPr>
                        <a:t>/ </a:t>
                      </a:r>
                      <a:r>
                        <a:rPr lang="ko-KR" altLang="en-US" sz="1200" dirty="0">
                          <a:ea typeface="+mn-lt"/>
                          <a:cs typeface="+mn-lt"/>
                        </a:rPr>
                        <a:t>사용 후</a:t>
                      </a:r>
                      <a:endParaRPr lang="en-US" altLang="ko-KR" sz="1200" dirty="0">
                        <a:ea typeface="+mn-lt"/>
                        <a:cs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ea typeface="+mn-lt"/>
                          <a:cs typeface="+mn-lt"/>
                        </a:rPr>
                        <a:t>3s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ea typeface="+mn-lt"/>
                          <a:cs typeface="+mn-lt"/>
                        </a:rPr>
                        <a:t>3s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>
                          <a:ea typeface="+mn-lt"/>
                          <a:cs typeface="+mn-lt"/>
                        </a:rPr>
                        <a:t>4s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긴머리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젊은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015" y="1831975"/>
            <a:ext cx="1995170" cy="22396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170" y="1831340"/>
            <a:ext cx="1858010" cy="22409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1925" y="1831975"/>
            <a:ext cx="2000885" cy="22402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1550" y="1786890"/>
            <a:ext cx="1862455" cy="2285365"/>
          </a:xfrm>
          <a:prstGeom prst="rect">
            <a:avLst/>
          </a:prstGeom>
        </p:spPr>
      </p:pic>
      <p:pic>
        <p:nvPicPr>
          <p:cNvPr id="9" name="20220803_160849">
            <a:hlinkClick r:id=""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2745" y="1786890"/>
            <a:ext cx="2573655" cy="2285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9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49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>
                          <a:solidFill>
                            <a:schemeClr val="tx1"/>
                          </a:solidFill>
                          <a:sym typeface="+mn-ea"/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꼬리빗으로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땋은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머리를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부드럽게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빗어내리는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연출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o-KR" altLang="en-US" sz="1200" dirty="0">
                          <a:sym typeface="+mn-ea"/>
                        </a:rPr>
                        <a:t>자꾸</a:t>
                      </a:r>
                      <a:r>
                        <a:rPr lang="en-US" altLang="ko-KR" sz="1200" dirty="0">
                          <a:sym typeface="+mn-ea"/>
                        </a:rPr>
                        <a:t> </a:t>
                      </a:r>
                      <a:r>
                        <a:rPr lang="ko-KR" altLang="en-US" sz="1200" dirty="0">
                          <a:sym typeface="+mn-ea"/>
                        </a:rPr>
                        <a:t>만지고</a:t>
                      </a:r>
                      <a:r>
                        <a:rPr lang="en-US" altLang="ko-KR" sz="1200" dirty="0">
                          <a:sym typeface="+mn-ea"/>
                        </a:rPr>
                        <a:t> </a:t>
                      </a:r>
                      <a:r>
                        <a:rPr lang="ko-KR" altLang="en-US" sz="1200" dirty="0">
                          <a:sym typeface="+mn-ea"/>
                        </a:rPr>
                        <a:t>싶은</a:t>
                      </a:r>
                      <a:r>
                        <a:rPr lang="en-US" altLang="ko-KR" sz="1200" dirty="0">
                          <a:sym typeface="+mn-ea"/>
                        </a:rPr>
                        <a:t> </a:t>
                      </a:r>
                      <a:r>
                        <a:rPr lang="ko-KR" altLang="en-US" sz="1200" dirty="0">
                          <a:sym typeface="+mn-ea"/>
                        </a:rPr>
                        <a:t>부드러움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</a:rPr>
                        <a:t>센시멘드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</a:rPr>
                        <a:t> 비건 </a:t>
                      </a:r>
                      <a:r>
                        <a:rPr lang="ko-KR" altLang="en-US" sz="1200" b="0" i="0" dirty="0" err="1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</a:rPr>
                        <a:t>헤어에센스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/>
                        <a:t>3s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ko-KR" sz="1200" dirty="0"/>
                        <a:t>2s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61319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>
                          <a:solidFill>
                            <a:schemeClr val="tx1"/>
                          </a:solidFill>
                        </a:rPr>
                        <a:t>,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3" name="그림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4645" y="1868480"/>
            <a:ext cx="1781175" cy="2151236"/>
          </a:xfrm>
          <a:prstGeom prst="rect">
            <a:avLst/>
          </a:prstGeom>
        </p:spPr>
      </p:pic>
      <p:pic>
        <p:nvPicPr>
          <p:cNvPr id="10" name="20220809_133354">
            <a:hlinkClick r:id="" action="ppaction://media"/>
          </p:cNvPr>
          <p:cNvPicPr>
            <a:picLocks noGrp="1"/>
          </p:cNvPicPr>
          <p:nvPr>
            <p:ph idx="1"/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33805" y="1812925"/>
            <a:ext cx="3491230" cy="2141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/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FiM2Y2NzQzMjFkYjAwNTk0NDVmMTExYjE2ODcwMT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f87a71f5-0f5e-4056-addd-c2d38d998a7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f8ea249-c78e-4099-9c76-132e5490fc86}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</Words>
  <Application>Microsoft Office PowerPoint</Application>
  <PresentationFormat>와이드스크린</PresentationFormat>
  <Paragraphs>55</Paragraphs>
  <Slides>4</Slides>
  <Notes>0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CJ ONLYONE NEW 본문 Regular</vt:lpstr>
      <vt:lpstr>맑은 고딕</vt:lpstr>
      <vt:lpstr>Arial</vt:lpstr>
      <vt:lpstr>Roboto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240</cp:revision>
  <dcterms:created xsi:type="dcterms:W3CDTF">2020-06-07T11:33:00Z</dcterms:created>
  <dcterms:modified xsi:type="dcterms:W3CDTF">2022-09-01T02:41:31Z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6984E9EFCC814D758E0DF7BEDAC4FF90</vt:lpwstr>
  </property>
  <property fmtid="{D5CDD505-2E9C-101B-9397-08002B2CF9AE}" pid="3" name="KSOProductBuildVer">
    <vt:lpwstr>2052-11.1.0.12313</vt:lpwstr>
  </property>
</Properties>
</file>