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 경화" userId="d75e634ff0a81a2b" providerId="LiveId" clId="{36AB7C4E-9583-44CB-B6F6-07085BBDB444}"/>
    <pc:docChg chg="custSel modSld">
      <pc:chgData name="이 경화" userId="d75e634ff0a81a2b" providerId="LiveId" clId="{36AB7C4E-9583-44CB-B6F6-07085BBDB444}" dt="2022-10-19T11:03:43.279" v="225" actId="14100"/>
      <pc:docMkLst>
        <pc:docMk/>
      </pc:docMkLst>
      <pc:sldChg chg="modSp mod">
        <pc:chgData name="이 경화" userId="d75e634ff0a81a2b" providerId="LiveId" clId="{36AB7C4E-9583-44CB-B6F6-07085BBDB444}" dt="2022-10-19T10:59:48.271" v="20" actId="20577"/>
        <pc:sldMkLst>
          <pc:docMk/>
          <pc:sldMk cId="2869286936" sldId="265"/>
        </pc:sldMkLst>
        <pc:spChg chg="mod">
          <ac:chgData name="이 경화" userId="d75e634ff0a81a2b" providerId="LiveId" clId="{36AB7C4E-9583-44CB-B6F6-07085BBDB444}" dt="2022-10-19T10:59:48.271" v="20" actId="20577"/>
          <ac:spMkLst>
            <pc:docMk/>
            <pc:sldMk cId="2869286936" sldId="265"/>
            <ac:spMk id="14" creationId="{DDD1DDE8-936B-4DC0-BF1B-27AEE6664140}"/>
          </ac:spMkLst>
        </pc:spChg>
        <pc:spChg chg="mod">
          <ac:chgData name="이 경화" userId="d75e634ff0a81a2b" providerId="LiveId" clId="{36AB7C4E-9583-44CB-B6F6-07085BBDB444}" dt="2022-10-19T10:59:45.175" v="16"/>
          <ac:spMkLst>
            <pc:docMk/>
            <pc:sldMk cId="2869286936" sldId="265"/>
            <ac:spMk id="15" creationId="{1FE1D81D-6913-444E-9366-C6F1D4B9B373}"/>
          </ac:spMkLst>
        </pc:spChg>
      </pc:sldChg>
      <pc:sldChg chg="addSp delSp modSp mod">
        <pc:chgData name="이 경화" userId="d75e634ff0a81a2b" providerId="LiveId" clId="{36AB7C4E-9583-44CB-B6F6-07085BBDB444}" dt="2022-10-19T11:03:43.279" v="225" actId="14100"/>
        <pc:sldMkLst>
          <pc:docMk/>
          <pc:sldMk cId="2095826202" sldId="332"/>
        </pc:sldMkLst>
        <pc:graphicFrameChg chg="mod modGraphic">
          <ac:chgData name="이 경화" userId="d75e634ff0a81a2b" providerId="LiveId" clId="{36AB7C4E-9583-44CB-B6F6-07085BBDB444}" dt="2022-10-19T11:02:01.534" v="193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del">
          <ac:chgData name="이 경화" userId="d75e634ff0a81a2b" providerId="LiveId" clId="{36AB7C4E-9583-44CB-B6F6-07085BBDB444}" dt="2022-10-19T11:00:23.241" v="111" actId="478"/>
          <ac:picMkLst>
            <pc:docMk/>
            <pc:sldMk cId="2095826202" sldId="332"/>
            <ac:picMk id="3" creationId="{46E65166-1198-B894-3EB2-0C6C62F25052}"/>
          </ac:picMkLst>
        </pc:picChg>
        <pc:picChg chg="add mod">
          <ac:chgData name="이 경화" userId="d75e634ff0a81a2b" providerId="LiveId" clId="{36AB7C4E-9583-44CB-B6F6-07085BBDB444}" dt="2022-10-19T11:03:24.503" v="219" actId="14100"/>
          <ac:picMkLst>
            <pc:docMk/>
            <pc:sldMk cId="2095826202" sldId="332"/>
            <ac:picMk id="4" creationId="{5F99B339-83C2-3E3C-7FD6-525AF4034A9D}"/>
          </ac:picMkLst>
        </pc:picChg>
        <pc:picChg chg="del">
          <ac:chgData name="이 경화" userId="d75e634ff0a81a2b" providerId="LiveId" clId="{36AB7C4E-9583-44CB-B6F6-07085BBDB444}" dt="2022-10-19T11:00:23.914" v="112" actId="478"/>
          <ac:picMkLst>
            <pc:docMk/>
            <pc:sldMk cId="2095826202" sldId="332"/>
            <ac:picMk id="7" creationId="{CC474AFF-7C1E-62AA-11E3-89475737135E}"/>
          </ac:picMkLst>
        </pc:picChg>
        <pc:picChg chg="add mod">
          <ac:chgData name="이 경화" userId="d75e634ff0a81a2b" providerId="LiveId" clId="{36AB7C4E-9583-44CB-B6F6-07085BBDB444}" dt="2022-10-19T11:03:43.279" v="225" actId="14100"/>
          <ac:picMkLst>
            <pc:docMk/>
            <pc:sldMk cId="2095826202" sldId="332"/>
            <ac:picMk id="9" creationId="{AF46F4D5-D5D4-2858-DDEA-33EF0C88A811}"/>
          </ac:picMkLst>
        </pc:picChg>
      </pc:sldChg>
      <pc:sldChg chg="addSp delSp modSp mod">
        <pc:chgData name="이 경화" userId="d75e634ff0a81a2b" providerId="LiveId" clId="{36AB7C4E-9583-44CB-B6F6-07085BBDB444}" dt="2022-10-19T11:03:07.393" v="213" actId="14100"/>
        <pc:sldMkLst>
          <pc:docMk/>
          <pc:sldMk cId="69959253" sldId="334"/>
        </pc:sldMkLst>
        <pc:graphicFrameChg chg="mod modGraphic">
          <ac:chgData name="이 경화" userId="d75e634ff0a81a2b" providerId="LiveId" clId="{36AB7C4E-9583-44CB-B6F6-07085BBDB444}" dt="2022-10-19T11:01:44.270" v="191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del">
          <ac:chgData name="이 경화" userId="d75e634ff0a81a2b" providerId="LiveId" clId="{36AB7C4E-9583-44CB-B6F6-07085BBDB444}" dt="2022-10-19T11:00:01.072" v="22" actId="478"/>
          <ac:picMkLst>
            <pc:docMk/>
            <pc:sldMk cId="69959253" sldId="334"/>
            <ac:picMk id="3" creationId="{BA2D7F8E-9514-1048-EEEB-FE9201438440}"/>
          </ac:picMkLst>
        </pc:picChg>
        <pc:picChg chg="add mod">
          <ac:chgData name="이 경화" userId="d75e634ff0a81a2b" providerId="LiveId" clId="{36AB7C4E-9583-44CB-B6F6-07085BBDB444}" dt="2022-10-19T11:02:30.694" v="201" actId="14100"/>
          <ac:picMkLst>
            <pc:docMk/>
            <pc:sldMk cId="69959253" sldId="334"/>
            <ac:picMk id="4" creationId="{3CB4D9A9-D0CD-F083-9B62-A6B9CCD080DC}"/>
          </ac:picMkLst>
        </pc:picChg>
        <pc:picChg chg="del">
          <ac:chgData name="이 경화" userId="d75e634ff0a81a2b" providerId="LiveId" clId="{36AB7C4E-9583-44CB-B6F6-07085BBDB444}" dt="2022-10-19T11:00:01.857" v="23" actId="478"/>
          <ac:picMkLst>
            <pc:docMk/>
            <pc:sldMk cId="69959253" sldId="334"/>
            <ac:picMk id="7" creationId="{CC58C140-0C3B-5E72-899C-14DEED0126DC}"/>
          </ac:picMkLst>
        </pc:picChg>
        <pc:picChg chg="del">
          <ac:chgData name="이 경화" userId="d75e634ff0a81a2b" providerId="LiveId" clId="{36AB7C4E-9583-44CB-B6F6-07085BBDB444}" dt="2022-10-19T11:00:02.553" v="24" actId="478"/>
          <ac:picMkLst>
            <pc:docMk/>
            <pc:sldMk cId="69959253" sldId="334"/>
            <ac:picMk id="9" creationId="{B29E0FB8-91E5-0A90-15CE-1D6F2AC8F726}"/>
          </ac:picMkLst>
        </pc:picChg>
        <pc:picChg chg="add mod">
          <ac:chgData name="이 경화" userId="d75e634ff0a81a2b" providerId="LiveId" clId="{36AB7C4E-9583-44CB-B6F6-07085BBDB444}" dt="2022-10-19T11:02:50.479" v="207" actId="14100"/>
          <ac:picMkLst>
            <pc:docMk/>
            <pc:sldMk cId="69959253" sldId="334"/>
            <ac:picMk id="10" creationId="{3CEF1D31-617A-2E9E-9483-79A408F47CCA}"/>
          </ac:picMkLst>
        </pc:picChg>
        <pc:picChg chg="add mod">
          <ac:chgData name="이 경화" userId="d75e634ff0a81a2b" providerId="LiveId" clId="{36AB7C4E-9583-44CB-B6F6-07085BBDB444}" dt="2022-10-19T11:03:07.393" v="213" actId="14100"/>
          <ac:picMkLst>
            <pc:docMk/>
            <pc:sldMk cId="69959253" sldId="334"/>
            <ac:picMk id="12" creationId="{B7C82786-3BE1-BBAC-5A6E-99B75F0E358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1018.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스마트애플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미미센트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세탁세제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2022.10.20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50359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오픈하는 장면 혹은 자연소품과 함께 </a:t>
                      </a:r>
                      <a:r>
                        <a:rPr lang="ko-KR" altLang="en-US" sz="1200" dirty="0" err="1"/>
                        <a:t>제품컷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뚜껑 컵에 붓는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미미센트</a:t>
                      </a:r>
                      <a:r>
                        <a:rPr lang="ko-KR" altLang="en-US" sz="1200" dirty="0"/>
                        <a:t> 프리미엄 세탁세제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민들레 추출물 함유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유해물질 </a:t>
                      </a:r>
                      <a:r>
                        <a:rPr lang="en-US" altLang="ko-KR" sz="1200" dirty="0"/>
                        <a:t>ZERO </a:t>
                      </a:r>
                      <a:r>
                        <a:rPr lang="ko-KR" altLang="en-US" sz="1200" dirty="0"/>
                        <a:t>항균기능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미미센트</a:t>
                      </a:r>
                      <a:r>
                        <a:rPr lang="ko-KR" altLang="en-US" sz="1200" dirty="0"/>
                        <a:t> 프리미엄 세탁세제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자연 유래 성분으로 피부 자극 없이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유해물질은 </a:t>
                      </a:r>
                      <a:r>
                        <a:rPr lang="ko-KR" altLang="en-US" sz="1200" dirty="0" err="1"/>
                        <a:t>생분해되어</a:t>
                      </a:r>
                      <a:r>
                        <a:rPr lang="ko-KR" altLang="en-US" sz="1200" dirty="0"/>
                        <a:t> 안전하게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3CB4D9A9-D0CD-F083-9B62-A6B9CCD08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247" y="2367539"/>
            <a:ext cx="2256817" cy="144570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3CEF1D31-617A-2E9E-9483-79A408F47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487" y="2397125"/>
            <a:ext cx="2256816" cy="141611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B7C82786-3BE1-BBAC-5A6E-99B75F0E35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725" y="2397125"/>
            <a:ext cx="2140083" cy="141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92035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물에 제품을 붓는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내려놓는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고농축 강한 </a:t>
                      </a:r>
                      <a:r>
                        <a:rPr lang="ko-KR" altLang="en-US" sz="1200" dirty="0" err="1"/>
                        <a:t>세척력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미미센트</a:t>
                      </a:r>
                      <a:r>
                        <a:rPr lang="ko-KR" altLang="en-US" sz="1200" dirty="0"/>
                        <a:t> 세탁세제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고농축으로 강한 </a:t>
                      </a:r>
                      <a:r>
                        <a:rPr lang="ko-KR" altLang="en-US" sz="1200" dirty="0" err="1"/>
                        <a:t>세척력을</a:t>
                      </a:r>
                      <a:r>
                        <a:rPr lang="ko-KR" altLang="en-US" sz="1200" dirty="0"/>
                        <a:t> 가진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우리집 안심세탁 </a:t>
                      </a:r>
                      <a:r>
                        <a:rPr lang="ko-KR" altLang="en-US" sz="1200" dirty="0" err="1"/>
                        <a:t>미미센트</a:t>
                      </a:r>
                      <a:r>
                        <a:rPr lang="ko-KR" altLang="en-US" sz="1200" dirty="0"/>
                        <a:t> 세탁세제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5F99B339-83C2-3E3C-7FD6-525AF4034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13" y="2370511"/>
            <a:ext cx="2211016" cy="142327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F46F4D5-D5D4-2858-DDEA-33EF0C88A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64" y="2370511"/>
            <a:ext cx="2109300" cy="142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3648</TotalTime>
  <Words>120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2022-10-21T01:12:55Z</dcterms:modified>
</cp:coreProperties>
</file>