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7" r:id="rId2"/>
    <p:sldId id="256" r:id="rId3"/>
  </p:sldIdLst>
  <p:sldSz cx="9144000" cy="5143500" type="screen16x9"/>
  <p:notesSz cx="6858000" cy="9144000"/>
  <p:embeddedFontLst>
    <p:embeddedFont>
      <p:font typeface="맑은 고딕" panose="020B0503020000020004" pitchFamily="50" charset="-127"/>
      <p:regular r:id="rId5"/>
      <p:bold r:id="rId6"/>
    </p:embeddedFont>
    <p:embeddedFont>
      <p:font typeface="AppleSDGothicNeoH00" panose="02000503000000000000" pitchFamily="2" charset="-127"/>
      <p:regular r:id="rId7"/>
    </p:embeddedFont>
    <p:embeddedFont>
      <p:font typeface="AppleSDGothicNeoB00" panose="02000503000000000000" pitchFamily="2" charset="-127"/>
      <p:regular r:id="rId8"/>
    </p:embeddedFont>
    <p:embeddedFont>
      <p:font typeface="AppleSDGothicNeoM00" panose="02000503000000000000" pitchFamily="2" charset="-127"/>
      <p:regular r:id="rId9"/>
    </p:embeddedFont>
    <p:embeddedFont>
      <p:font typeface="나눔스퀘어" panose="020B0600000101010101" pitchFamily="50" charset="-127"/>
      <p:regular r:id="rId10"/>
    </p:embeddedFont>
    <p:embeddedFont>
      <p:font typeface="AppleSDGothicNeoEB00" panose="02000503000000000000" pitchFamily="2" charset="-127"/>
      <p:regular r:id="rId11"/>
    </p:embeddedFont>
    <p:embeddedFont>
      <p:font typeface="나눔스퀘어 ExtraBold" panose="020B0600000101010101" pitchFamily="50" charset="-127"/>
      <p:bold r:id="rId1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40" d="100"/>
          <a:sy n="140" d="100"/>
        </p:scale>
        <p:origin x="-282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heme" Target="theme/theme1.xml"/><Relationship Id="rId1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7C34A-2712-425C-B677-52638AEAA452}" type="datetimeFigureOut">
              <a:rPr lang="ko-KR" altLang="en-US" smtClean="0"/>
              <a:t>2022-11-08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D5623-D5B0-4757-9E97-F6CF41563A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3267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D5623-D5B0-4757-9E97-F6CF41563A3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6862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3BD98-D35E-44F6-9724-072CE02801F8}" type="datetimeFigureOut">
              <a:rPr lang="ko-KR" altLang="en-US" smtClean="0"/>
              <a:t>2022-11-08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B3E9-A5CA-47FE-913C-F16D98A4F6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836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3BD98-D35E-44F6-9724-072CE02801F8}" type="datetimeFigureOut">
              <a:rPr lang="ko-KR" altLang="en-US" smtClean="0"/>
              <a:t>2022-11-08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B3E9-A5CA-47FE-913C-F16D98A4F6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440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3BD98-D35E-44F6-9724-072CE02801F8}" type="datetimeFigureOut">
              <a:rPr lang="ko-KR" altLang="en-US" smtClean="0"/>
              <a:t>2022-11-08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B3E9-A5CA-47FE-913C-F16D98A4F6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492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3BD98-D35E-44F6-9724-072CE02801F8}" type="datetimeFigureOut">
              <a:rPr lang="ko-KR" altLang="en-US" smtClean="0"/>
              <a:t>2022-11-08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B3E9-A5CA-47FE-913C-F16D98A4F6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33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3BD98-D35E-44F6-9724-072CE02801F8}" type="datetimeFigureOut">
              <a:rPr lang="ko-KR" altLang="en-US" smtClean="0"/>
              <a:t>2022-11-08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B3E9-A5CA-47FE-913C-F16D98A4F6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541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3BD98-D35E-44F6-9724-072CE02801F8}" type="datetimeFigureOut">
              <a:rPr lang="ko-KR" altLang="en-US" smtClean="0"/>
              <a:t>2022-11-08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B3E9-A5CA-47FE-913C-F16D98A4F6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0358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3BD98-D35E-44F6-9724-072CE02801F8}" type="datetimeFigureOut">
              <a:rPr lang="ko-KR" altLang="en-US" smtClean="0"/>
              <a:t>2022-11-08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B3E9-A5CA-47FE-913C-F16D98A4F6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4644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3BD98-D35E-44F6-9724-072CE02801F8}" type="datetimeFigureOut">
              <a:rPr lang="ko-KR" altLang="en-US" smtClean="0"/>
              <a:t>2022-11-08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B3E9-A5CA-47FE-913C-F16D98A4F6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549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3BD98-D35E-44F6-9724-072CE02801F8}" type="datetimeFigureOut">
              <a:rPr lang="ko-KR" altLang="en-US" smtClean="0"/>
              <a:t>2022-11-08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B3E9-A5CA-47FE-913C-F16D98A4F6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320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3BD98-D35E-44F6-9724-072CE02801F8}" type="datetimeFigureOut">
              <a:rPr lang="ko-KR" altLang="en-US" smtClean="0"/>
              <a:t>2022-11-08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B3E9-A5CA-47FE-913C-F16D98A4F6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6821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3BD98-D35E-44F6-9724-072CE02801F8}" type="datetimeFigureOut">
              <a:rPr lang="ko-KR" altLang="en-US" smtClean="0"/>
              <a:t>2022-11-08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B3E9-A5CA-47FE-913C-F16D98A4F6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1425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BD98-D35E-44F6-9724-072CE02801F8}" type="datetimeFigureOut">
              <a:rPr lang="ko-KR" altLang="en-US" smtClean="0"/>
              <a:t>2022-11-08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1B3E9-A5CA-47FE-913C-F16D98A4F6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303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555776" y="2101368"/>
            <a:ext cx="4032448" cy="1190462"/>
            <a:chOff x="2555776" y="2244804"/>
            <a:chExt cx="4032448" cy="1190462"/>
          </a:xfrm>
        </p:grpSpPr>
        <p:grpSp>
          <p:nvGrpSpPr>
            <p:cNvPr id="6" name="그룹 5"/>
            <p:cNvGrpSpPr/>
            <p:nvPr/>
          </p:nvGrpSpPr>
          <p:grpSpPr>
            <a:xfrm>
              <a:off x="2555776" y="2244804"/>
              <a:ext cx="4032448" cy="461665"/>
              <a:chOff x="2555776" y="2070819"/>
              <a:chExt cx="4032448" cy="461665"/>
            </a:xfrm>
          </p:grpSpPr>
          <p:sp>
            <p:nvSpPr>
              <p:cNvPr id="5" name="직사각형 4"/>
              <p:cNvSpPr/>
              <p:nvPr/>
            </p:nvSpPr>
            <p:spPr>
              <a:xfrm>
                <a:off x="2555776" y="2080116"/>
                <a:ext cx="4032448" cy="41962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916739" y="2070819"/>
                <a:ext cx="3310522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ko-KR" altLang="en-US" sz="2400" dirty="0" err="1" smtClean="0">
                    <a:solidFill>
                      <a:schemeClr val="bg1"/>
                    </a:solidFill>
                    <a:latin typeface="AppleSDGothicNeoH00" panose="02000503000000000000" pitchFamily="2" charset="-127"/>
                    <a:ea typeface="AppleSDGothicNeoH00" panose="02000503000000000000" pitchFamily="2" charset="-127"/>
                  </a:rPr>
                  <a:t>별삼부대찌개</a:t>
                </a:r>
                <a:r>
                  <a:rPr lang="ko-KR" altLang="en-US" sz="2400" dirty="0" smtClean="0">
                    <a:solidFill>
                      <a:schemeClr val="bg1"/>
                    </a:solidFill>
                    <a:latin typeface="AppleSDGothicNeoH00" panose="02000503000000000000" pitchFamily="2" charset="-127"/>
                    <a:ea typeface="AppleSDGothicNeoH00" panose="02000503000000000000" pitchFamily="2" charset="-127"/>
                  </a:rPr>
                  <a:t> 대패</a:t>
                </a:r>
                <a:r>
                  <a:rPr lang="en-US" altLang="ko-KR" sz="2400" dirty="0" smtClean="0">
                    <a:solidFill>
                      <a:schemeClr val="bg1"/>
                    </a:solidFill>
                    <a:latin typeface="AppleSDGothicNeoH00" panose="02000503000000000000" pitchFamily="2" charset="-127"/>
                    <a:ea typeface="AppleSDGothicNeoH00" panose="02000503000000000000" pitchFamily="2" charset="-127"/>
                  </a:rPr>
                  <a:t>/</a:t>
                </a:r>
                <a:r>
                  <a:rPr lang="ko-KR" altLang="en-US" sz="2400" dirty="0" err="1" smtClean="0">
                    <a:solidFill>
                      <a:schemeClr val="bg1"/>
                    </a:solidFill>
                    <a:latin typeface="AppleSDGothicNeoH00" panose="02000503000000000000" pitchFamily="2" charset="-127"/>
                    <a:ea typeface="AppleSDGothicNeoH00" panose="02000503000000000000" pitchFamily="2" charset="-127"/>
                  </a:rPr>
                  <a:t>우삼겹</a:t>
                </a:r>
                <a:endParaRPr lang="ko-KR" altLang="en-US" sz="2400" dirty="0">
                  <a:solidFill>
                    <a:schemeClr val="bg1"/>
                  </a:solidFill>
                  <a:latin typeface="AppleSDGothicNeoH00" panose="02000503000000000000" pitchFamily="2" charset="-127"/>
                  <a:ea typeface="AppleSDGothicNeoH00" panose="02000503000000000000" pitchFamily="2" charset="-127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335398" y="2725639"/>
              <a:ext cx="4732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AppleSDGothicNeoB00" panose="02000503000000000000" pitchFamily="2" charset="-127"/>
                  <a:ea typeface="AppleSDGothicNeoB00" panose="02000503000000000000" pitchFamily="2" charset="-127"/>
                </a:rPr>
                <a:t>30”</a:t>
              </a:r>
              <a:endParaRPr lang="ko-KR" altLang="en-US" sz="1400" dirty="0">
                <a:latin typeface="AppleSDGothicNeoB00" panose="02000503000000000000" pitchFamily="2" charset="-127"/>
                <a:ea typeface="AppleSDGothicNeoB00" panose="02000503000000000000" pitchFamily="2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20782" y="3219822"/>
              <a:ext cx="6639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smtClean="0">
                  <a:latin typeface="AppleSDGothicNeoM00" panose="02000503000000000000" pitchFamily="2" charset="-127"/>
                  <a:ea typeface="AppleSDGothicNeoM00" panose="02000503000000000000" pitchFamily="2" charset="-127"/>
                </a:rPr>
                <a:t>2022.11.08</a:t>
              </a:r>
              <a:endParaRPr lang="ko-KR" altLang="en-US" sz="800" dirty="0">
                <a:latin typeface="AppleSDGothicNeoM00" panose="02000503000000000000" pitchFamily="2" charset="-127"/>
                <a:ea typeface="AppleSDGothicNeoM00" panose="02000503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75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" descr="C:\Users\user\Desktop\PS201022000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2" b="13977"/>
          <a:stretch/>
        </p:blipFill>
        <p:spPr bwMode="auto">
          <a:xfrm>
            <a:off x="4353139" y="634617"/>
            <a:ext cx="1443172" cy="78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user\Desktop\thumb_d_10A5B16AF352FEB43872BBB49685BE0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0" b="14620"/>
          <a:stretch/>
        </p:blipFill>
        <p:spPr bwMode="auto">
          <a:xfrm>
            <a:off x="5882647" y="3041079"/>
            <a:ext cx="1436636" cy="79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user\Desktop\52144_52530_52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0" b="11794"/>
          <a:stretch/>
        </p:blipFill>
        <p:spPr bwMode="auto">
          <a:xfrm>
            <a:off x="2829049" y="3040426"/>
            <a:ext cx="1438353" cy="78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user\Desktop\2019010911234368297_15470006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40" y="3032883"/>
            <a:ext cx="1436638" cy="79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C:\Users\user\Desktop\images (1)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3" b="8901"/>
          <a:stretch/>
        </p:blipFill>
        <p:spPr bwMode="auto">
          <a:xfrm>
            <a:off x="7414773" y="640616"/>
            <a:ext cx="1440159" cy="78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C:\Users\user\Desktop\m_Z6y089i7YYcAN7QB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9349"/>
          <a:stretch/>
        </p:blipFill>
        <p:spPr bwMode="auto">
          <a:xfrm>
            <a:off x="1298640" y="631499"/>
            <a:ext cx="1440159" cy="79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:\Users\user\Desktop\IMG_080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2" b="8532"/>
          <a:stretch/>
        </p:blipFill>
        <p:spPr bwMode="auto">
          <a:xfrm>
            <a:off x="2825808" y="631499"/>
            <a:ext cx="1440762" cy="79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user\Desktop\thumb_d_10A5B16AF352FEB43872BBB49685BE0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0" b="14620"/>
          <a:stretch/>
        </p:blipFill>
        <p:spPr bwMode="auto">
          <a:xfrm>
            <a:off x="5882647" y="630846"/>
            <a:ext cx="1436636" cy="79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user\Desktop\m_Z6y089i7YYcAN7QB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9349"/>
          <a:stretch/>
        </p:blipFill>
        <p:spPr bwMode="auto">
          <a:xfrm>
            <a:off x="1298640" y="631499"/>
            <a:ext cx="1440159" cy="79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직사각형 33"/>
          <p:cNvSpPr/>
          <p:nvPr/>
        </p:nvSpPr>
        <p:spPr>
          <a:xfrm>
            <a:off x="-1" y="267495"/>
            <a:ext cx="844073" cy="1445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3090" y="843558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가맹 모집 영상</a:t>
            </a:r>
            <a:endParaRPr lang="ko-KR" altLang="en-US" sz="12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7832" y="1405715"/>
            <a:ext cx="1527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#1 video</a:t>
            </a:r>
          </a:p>
          <a:p>
            <a:r>
              <a:rPr lang="ko-KR" altLang="ko-KR" sz="800" dirty="0"/>
              <a:t>보글보글 끓는 부대찌개 </a:t>
            </a:r>
            <a:r>
              <a:rPr lang="ko-KR" altLang="en-US" sz="800" dirty="0"/>
              <a:t>보여진다</a:t>
            </a:r>
            <a:endParaRPr lang="en-US" altLang="ko-KR" sz="800" dirty="0"/>
          </a:p>
          <a:p>
            <a:endParaRPr lang="en-US" altLang="ko-KR" sz="800" dirty="0" smtClean="0"/>
          </a:p>
          <a:p>
            <a:endParaRPr lang="en-US" altLang="ko-KR" sz="800" dirty="0"/>
          </a:p>
          <a:p>
            <a:r>
              <a:rPr lang="ko-KR" altLang="en-US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자막</a:t>
            </a:r>
            <a:r>
              <a:rPr lang="en-US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r>
              <a:rPr lang="ko-KR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부대찌개만큼 </a:t>
            </a:r>
            <a:endParaRPr lang="en-US" altLang="ko-KR" sz="800" b="1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안전한 </a:t>
            </a:r>
            <a:r>
              <a:rPr lang="ko-KR" altLang="ko-KR" sz="800" b="1" i="1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메뉴 </a:t>
            </a:r>
            <a:r>
              <a:rPr lang="ko-KR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있나요</a:t>
            </a:r>
            <a:r>
              <a:rPr lang="en-US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ko-KR" sz="800" b="1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ko-KR" altLang="ko-KR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2735277" y="1405715"/>
            <a:ext cx="1531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#2 video</a:t>
            </a:r>
          </a:p>
          <a:p>
            <a:r>
              <a:rPr lang="ko-KR" altLang="en-US" sz="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신선해 보이는 </a:t>
            </a:r>
            <a:r>
              <a:rPr lang="ko-KR" altLang="en-US" sz="8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대패우삼겹이</a:t>
            </a:r>
            <a:r>
              <a:rPr lang="ko-KR" altLang="en-US" sz="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8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한가득</a:t>
            </a:r>
            <a:r>
              <a:rPr lang="ko-KR" altLang="en-US" sz="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담긴 모습 보여진다</a:t>
            </a:r>
            <a:endParaRPr lang="en-US" altLang="ko-KR" sz="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800" b="1" i="1" dirty="0" smtClean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800" b="1" i="1" dirty="0" smtClean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800" b="1" i="1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자막</a:t>
            </a:r>
            <a:r>
              <a:rPr lang="en-US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r>
              <a:rPr lang="ko-KR" altLang="ko-KR" sz="800" b="1" i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우삼겹</a:t>
            </a:r>
            <a:r>
              <a:rPr lang="ko-KR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싫어하는 사람 있나요</a:t>
            </a:r>
            <a:r>
              <a:rPr lang="en-US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ko-KR" sz="800" b="1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33947" y="1427601"/>
            <a:ext cx="1556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#3 video</a:t>
            </a:r>
            <a:endParaRPr lang="en-US" altLang="ko-KR" sz="8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sz="8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셀프바의</a:t>
            </a:r>
            <a:r>
              <a:rPr lang="ko-KR" altLang="en-US" sz="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각종 음식들을 훑는다</a:t>
            </a:r>
            <a:endParaRPr lang="en-US" altLang="ko-KR" sz="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800" b="1" i="1" dirty="0" smtClean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800" b="1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800" b="1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800" b="1" i="1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자막</a:t>
            </a:r>
            <a:r>
              <a:rPr lang="en-US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r>
              <a:rPr lang="ko-KR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당신의 목표로 향하는</a:t>
            </a:r>
          </a:p>
          <a:p>
            <a:r>
              <a:rPr lang="ko-KR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빠르고 안전한 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89985" y="1405715"/>
            <a:ext cx="1532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#4 video</a:t>
            </a:r>
            <a:endParaRPr lang="en-US" altLang="ko-KR" sz="8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ko-KR" sz="800" dirty="0"/>
              <a:t>본점 가게 간판 보여</a:t>
            </a:r>
            <a:r>
              <a:rPr lang="ko-KR" altLang="en-US" sz="800" dirty="0"/>
              <a:t>진다</a:t>
            </a:r>
            <a:endParaRPr lang="ko-KR" altLang="ko-KR" sz="800" dirty="0"/>
          </a:p>
          <a:p>
            <a:endParaRPr lang="en-US" altLang="ko-KR" sz="800" dirty="0"/>
          </a:p>
          <a:p>
            <a:endParaRPr lang="en-US" altLang="ko-KR" sz="800" dirty="0"/>
          </a:p>
          <a:p>
            <a:endParaRPr lang="en-US" altLang="ko-KR" sz="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자막</a:t>
            </a:r>
            <a:r>
              <a:rPr lang="en-US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r>
              <a:rPr lang="ko-KR" altLang="ko-KR" sz="800" b="1" i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별삼부대찌개</a:t>
            </a:r>
            <a:r>
              <a:rPr lang="ko-KR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ko-KR" sz="800" b="1" i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대패우삼겹</a:t>
            </a:r>
            <a:endParaRPr lang="ko-KR" altLang="ko-KR" sz="800" b="1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22806" y="1405715"/>
            <a:ext cx="1528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#5 video</a:t>
            </a:r>
            <a:endParaRPr lang="en-US" altLang="ko-KR" sz="8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sz="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점주</a:t>
            </a:r>
            <a:r>
              <a:rPr lang="en-US" altLang="ko-KR" sz="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사장</a:t>
            </a:r>
            <a:r>
              <a:rPr lang="en-US" altLang="ko-KR" sz="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신규 예비 점주 인물이 가게 안에서 함께 이야기 하는 모습 </a:t>
            </a:r>
            <a:r>
              <a:rPr lang="ko-KR" altLang="en-US" sz="8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보여진다</a:t>
            </a:r>
            <a:endParaRPr lang="en-US" altLang="ko-KR" sz="800" dirty="0" smtClean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800" dirty="0" smtClean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자막</a:t>
            </a:r>
            <a:r>
              <a:rPr lang="en-US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r>
              <a:rPr lang="ko-KR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맞춤형 투자 컨설팅부터</a:t>
            </a:r>
          </a:p>
          <a:p>
            <a:r>
              <a:rPr lang="ko-KR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본사 이익 공유 </a:t>
            </a:r>
            <a:r>
              <a:rPr lang="ko-KR" altLang="ko-KR" sz="800" b="1" i="1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시스템까지</a:t>
            </a:r>
            <a:endParaRPr lang="ko-KR" altLang="ko-KR" sz="800" b="1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07832" y="3828986"/>
            <a:ext cx="1530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#6 video</a:t>
            </a:r>
            <a:endParaRPr lang="en-US" altLang="ko-KR" sz="8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sz="800" dirty="0"/>
              <a:t>손님들 </a:t>
            </a:r>
            <a:r>
              <a:rPr lang="ko-KR" altLang="en-US" sz="800" dirty="0" err="1"/>
              <a:t>북적이는</a:t>
            </a:r>
            <a:r>
              <a:rPr lang="ko-KR" altLang="en-US" sz="800" dirty="0"/>
              <a:t> 식당 안 모습 보여진다</a:t>
            </a:r>
            <a:endParaRPr lang="en-US" altLang="ko-KR" sz="800" dirty="0"/>
          </a:p>
          <a:p>
            <a:endParaRPr lang="en-US" altLang="ko-KR" sz="800" b="1" i="1" dirty="0" smtClean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800" b="1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800" b="1" i="1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자막</a:t>
            </a:r>
            <a:r>
              <a:rPr lang="en-US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r>
              <a:rPr lang="ko-KR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회수기간은 줄이고</a:t>
            </a:r>
          </a:p>
          <a:p>
            <a:r>
              <a:rPr lang="ko-KR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수익률은 늘리는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35277" y="3828986"/>
            <a:ext cx="1531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#7 video</a:t>
            </a:r>
            <a:endParaRPr lang="en-US" altLang="ko-KR" sz="8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sz="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바쁘게 </a:t>
            </a:r>
            <a:r>
              <a:rPr lang="ko-KR" altLang="en-US" sz="8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서빙하고</a:t>
            </a:r>
            <a:r>
              <a:rPr lang="ko-KR" altLang="en-US" sz="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움직이는 종업원과 점주의 모습 보여진다</a:t>
            </a:r>
            <a:endParaRPr lang="en-US" altLang="ko-KR" sz="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800" dirty="0" smtClean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800" dirty="0" smtClean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자막</a:t>
            </a:r>
            <a:r>
              <a:rPr lang="en-US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r>
              <a:rPr lang="ko-KR" altLang="ko-KR" sz="800" b="1" i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별삼의</a:t>
            </a:r>
            <a:r>
              <a:rPr lang="ko-KR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점주 상생 철학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38766" y="3828986"/>
            <a:ext cx="17013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#8 video</a:t>
            </a:r>
            <a:endParaRPr lang="en-US" altLang="ko-KR" sz="8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sz="800" dirty="0"/>
              <a:t>시선 가게 밖으로 빠르게 빠져 </a:t>
            </a:r>
            <a:endParaRPr lang="en-US" altLang="ko-KR" sz="800" dirty="0" smtClean="0"/>
          </a:p>
          <a:p>
            <a:r>
              <a:rPr lang="ko-KR" altLang="en-US" sz="800" dirty="0" smtClean="0"/>
              <a:t>나온다</a:t>
            </a:r>
            <a:endParaRPr lang="en-US" altLang="ko-KR" sz="800" dirty="0"/>
          </a:p>
          <a:p>
            <a:r>
              <a:rPr lang="ko-KR" altLang="en-US" sz="800" dirty="0"/>
              <a:t>가게 창문 안으로 보이는 손님들</a:t>
            </a:r>
            <a:endParaRPr lang="en-US" altLang="ko-KR" sz="800" dirty="0"/>
          </a:p>
          <a:p>
            <a:endParaRPr lang="en-US" altLang="ko-KR" sz="800" dirty="0" smtClean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자막</a:t>
            </a:r>
            <a:r>
              <a:rPr lang="en-US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r>
              <a:rPr lang="ko-KR" altLang="en-US" sz="800" b="1" i="1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지금 바로 </a:t>
            </a:r>
            <a:r>
              <a:rPr lang="ko-KR" altLang="ko-KR" sz="800" b="1" i="1" dirty="0" err="1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별삼과</a:t>
            </a:r>
            <a:r>
              <a:rPr lang="ko-KR" altLang="ko-KR" sz="800" b="1" i="1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함께하세요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89984" y="3828986"/>
            <a:ext cx="162418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#9 video</a:t>
            </a:r>
            <a:endParaRPr lang="en-US" altLang="ko-KR" sz="8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sz="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시선 올리면 처음과 같이 다시 가게 간판이 보여진 후 </a:t>
            </a:r>
            <a:r>
              <a:rPr lang="en-US" altLang="ko-KR" sz="8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f.o</a:t>
            </a:r>
            <a:endParaRPr lang="en-US" altLang="ko-KR" sz="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로고 등장 </a:t>
            </a:r>
            <a:r>
              <a:rPr lang="ko-KR" altLang="en-US" sz="8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마무리</a:t>
            </a:r>
            <a:endParaRPr lang="en-US" altLang="ko-KR" sz="800" dirty="0" smtClean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자막</a:t>
            </a:r>
            <a:r>
              <a:rPr lang="en-US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r>
              <a:rPr lang="ko-KR" altLang="ko-KR" sz="800" b="1" i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별삼부대찌개</a:t>
            </a:r>
            <a:r>
              <a:rPr lang="ko-KR" altLang="ko-KR" sz="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ko-KR" sz="800" b="1" i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대패우삼겹</a:t>
            </a:r>
            <a:endParaRPr lang="ko-KR" altLang="ko-KR" sz="800" b="1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48967" y="123478"/>
            <a:ext cx="851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000" dirty="0" smtClean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스토리보드</a:t>
            </a:r>
            <a:endParaRPr lang="en-US" altLang="ko-KR" sz="1000" dirty="0" smtClean="0">
              <a:latin typeface="AppleSDGothicNeoEB00" panose="02000503000000000000" pitchFamily="2" charset="-127"/>
              <a:ea typeface="AppleSDGothicNeoEB00" panose="02000503000000000000" pitchFamily="2" charset="-127"/>
            </a:endParaRPr>
          </a:p>
          <a:p>
            <a:pPr algn="ctr"/>
            <a:r>
              <a:rPr lang="en-US" altLang="ko-KR" sz="1000" dirty="0" smtClean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Storyboard</a:t>
            </a:r>
            <a:endParaRPr lang="ko-KR" altLang="en-US" sz="1000" dirty="0">
              <a:latin typeface="AppleSDGothicNeoEB00" panose="02000503000000000000" pitchFamily="2" charset="-127"/>
              <a:ea typeface="AppleSDGothicNeoEB00" panose="02000503000000000000" pitchFamily="2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090" y="231387"/>
            <a:ext cx="7809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err="1" smtClean="0">
                <a:solidFill>
                  <a:schemeClr val="bg1"/>
                </a:solidFill>
                <a:latin typeface="AppleSDGothicNeoM00" panose="02000503000000000000" pitchFamily="2" charset="-127"/>
                <a:ea typeface="AppleSDGothicNeoM00" panose="02000503000000000000" pitchFamily="2" charset="-127"/>
              </a:rPr>
              <a:t>별삼부대찌개</a:t>
            </a:r>
            <a:endParaRPr lang="ko-KR" altLang="en-US" sz="900" dirty="0">
              <a:solidFill>
                <a:schemeClr val="bg1"/>
              </a:solidFill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</p:txBody>
      </p:sp>
      <p:pic>
        <p:nvPicPr>
          <p:cNvPr id="42" name="Picture 4" descr="C:\Users\user\Desktop\kuk202204040314.680x.9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3"/>
          <a:stretch/>
        </p:blipFill>
        <p:spPr bwMode="auto">
          <a:xfrm>
            <a:off x="4354646" y="3040427"/>
            <a:ext cx="1440157" cy="79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930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1431</TotalTime>
  <Words>171</Words>
  <Application>Microsoft Office PowerPoint</Application>
  <PresentationFormat>화면 슬라이드 쇼(16:9)</PresentationFormat>
  <Paragraphs>71</Paragraphs>
  <Slides>2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12" baseType="lpstr">
      <vt:lpstr>굴림</vt:lpstr>
      <vt:lpstr>Arial</vt:lpstr>
      <vt:lpstr>맑은 고딕</vt:lpstr>
      <vt:lpstr>AppleSDGothicNeoH00</vt:lpstr>
      <vt:lpstr>AppleSDGothicNeoB00</vt:lpstr>
      <vt:lpstr>AppleSDGothicNeoM00</vt:lpstr>
      <vt:lpstr>나눔스퀘어</vt:lpstr>
      <vt:lpstr>AppleSDGothicNeoEB00</vt:lpstr>
      <vt:lpstr>나눔스퀘어 ExtraBold</vt:lpstr>
      <vt:lpstr>Office 테마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엄윤형</dc:creator>
  <cp:lastModifiedBy>엄윤형</cp:lastModifiedBy>
  <cp:revision>67</cp:revision>
  <dcterms:created xsi:type="dcterms:W3CDTF">2022-02-09T04:33:54Z</dcterms:created>
  <dcterms:modified xsi:type="dcterms:W3CDTF">2022-11-08T10:29:12Z</dcterms:modified>
</cp:coreProperties>
</file>