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7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37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3BCB41B7-3D07-4355-AF50-A9FB1DF42FDE}"/>
    <pc:docChg chg="modSld">
      <pc:chgData name="주 영애" userId="bce92ae37888ebe5" providerId="LiveId" clId="{3BCB41B7-3D07-4355-AF50-A9FB1DF42FDE}" dt="2022-07-27T06:21:00.836" v="466" actId="20577"/>
      <pc:docMkLst>
        <pc:docMk/>
      </pc:docMkLst>
      <pc:sldChg chg="modSp mod">
        <pc:chgData name="주 영애" userId="bce92ae37888ebe5" providerId="LiveId" clId="{3BCB41B7-3D07-4355-AF50-A9FB1DF42FDE}" dt="2022-07-27T06:21:00.836" v="466" actId="20577"/>
        <pc:sldMkLst>
          <pc:docMk/>
          <pc:sldMk cId="2095826202" sldId="332"/>
        </pc:sldMkLst>
        <pc:graphicFrameChg chg="mod modGraphic">
          <ac:chgData name="주 영애" userId="bce92ae37888ebe5" providerId="LiveId" clId="{3BCB41B7-3D07-4355-AF50-A9FB1DF42FDE}" dt="2022-07-27T06:18:15.929" v="24"/>
          <ac:graphicFrameMkLst>
            <pc:docMk/>
            <pc:sldMk cId="2095826202" sldId="332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3BCB41B7-3D07-4355-AF50-A9FB1DF42FDE}" dt="2022-07-27T06:21:00.836" v="466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modSp mod">
        <pc:chgData name="주 영애" userId="bce92ae37888ebe5" providerId="LiveId" clId="{3BCB41B7-3D07-4355-AF50-A9FB1DF42FDE}" dt="2022-07-27T06:19:29.558" v="240" actId="20577"/>
        <pc:sldMkLst>
          <pc:docMk/>
          <pc:sldMk cId="69959253" sldId="334"/>
        </pc:sldMkLst>
        <pc:graphicFrameChg chg="mod modGraphic">
          <ac:chgData name="주 영애" userId="bce92ae37888ebe5" providerId="LiveId" clId="{3BCB41B7-3D07-4355-AF50-A9FB1DF42FDE}" dt="2022-07-27T06:18:09.777" v="22" actId="20577"/>
          <ac:graphicFrameMkLst>
            <pc:docMk/>
            <pc:sldMk cId="69959253" sldId="334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3BCB41B7-3D07-4355-AF50-A9FB1DF42FDE}" dt="2022-07-27T06:19:29.558" v="240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  <pc:docChgLst>
    <pc:chgData name="주 영애" userId="bce92ae37888ebe5" providerId="LiveId" clId="{D9825FDA-9C9A-4153-ADE9-76B862E59880}"/>
    <pc:docChg chg="undo custSel modSld">
      <pc:chgData name="주 영애" userId="bce92ae37888ebe5" providerId="LiveId" clId="{D9825FDA-9C9A-4153-ADE9-76B862E59880}" dt="2022-08-01T08:17:14.236" v="10" actId="20577"/>
      <pc:docMkLst>
        <pc:docMk/>
      </pc:docMkLst>
      <pc:sldChg chg="modSp mod">
        <pc:chgData name="주 영애" userId="bce92ae37888ebe5" providerId="LiveId" clId="{D9825FDA-9C9A-4153-ADE9-76B862E59880}" dt="2022-08-01T08:17:14.236" v="10" actId="20577"/>
        <pc:sldMkLst>
          <pc:docMk/>
          <pc:sldMk cId="69959253" sldId="334"/>
        </pc:sldMkLst>
        <pc:graphicFrameChg chg="mod modGraphic">
          <ac:chgData name="주 영애" userId="bce92ae37888ebe5" providerId="LiveId" clId="{D9825FDA-9C9A-4153-ADE9-76B862E59880}" dt="2022-08-01T08:17:14.236" v="10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563.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디알아웃도어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인티드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폴딩어닝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2022.07.07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969194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구성품과 제품을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차량에 설치된 제품을 접고 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설치하는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인티드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2in1 </a:t>
                      </a:r>
                      <a:r>
                        <a:rPr lang="ko-KR" altLang="en-US" sz="1200" dirty="0" err="1"/>
                        <a:t>폴딩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어닝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원터치 체결 분리로</a:t>
                      </a:r>
                    </a:p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간편한 설치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strike="noStrike" dirty="0">
                          <a:solidFill>
                            <a:srgbClr val="FF0000"/>
                          </a:solidFill>
                        </a:rPr>
                        <a:t>가볍고 편리 하고 부피가 작은</a:t>
                      </a:r>
                    </a:p>
                    <a:p>
                      <a:r>
                        <a:rPr lang="ko-KR" altLang="en-US" sz="1200" strike="noStrike" dirty="0">
                          <a:solidFill>
                            <a:srgbClr val="FF0000"/>
                          </a:solidFill>
                        </a:rPr>
                        <a:t>자동차용 </a:t>
                      </a:r>
                      <a:r>
                        <a:rPr lang="ko-KR" altLang="en-US" sz="1200" strike="noStrike" dirty="0" err="1">
                          <a:solidFill>
                            <a:srgbClr val="FF0000"/>
                          </a:solidFill>
                        </a:rPr>
                        <a:t>어닝</a:t>
                      </a:r>
                      <a:endParaRPr lang="ko-KR" altLang="en-US" sz="1200" b="1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인티드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2in1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폴딩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어닝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원터치 방식으로 간편하게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strike="noStrike" dirty="0">
                          <a:solidFill>
                            <a:srgbClr val="FF0000"/>
                          </a:solidFill>
                        </a:rPr>
                        <a:t>가볍고 </a:t>
                      </a:r>
                      <a:r>
                        <a:rPr lang="ko-KR" altLang="en-US" sz="1200" strike="noStrike">
                          <a:solidFill>
                            <a:srgbClr val="FF0000"/>
                          </a:solidFill>
                        </a:rPr>
                        <a:t>편리한 자동차용 </a:t>
                      </a:r>
                      <a:r>
                        <a:rPr lang="ko-KR" altLang="en-US" sz="1200" strike="noStrike" dirty="0" err="1">
                          <a:solidFill>
                            <a:srgbClr val="FF0000"/>
                          </a:solidFill>
                        </a:rPr>
                        <a:t>어닝</a:t>
                      </a:r>
                      <a:endParaRPr lang="ko-KR" altLang="en-US" sz="12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642788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차량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66F16196-B6F0-3C54-465C-A1B77C9A7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76866" y="2379611"/>
            <a:ext cx="714050" cy="129765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6886E2CB-B85D-B08C-B3A3-FF80E4708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916" y="2379611"/>
            <a:ext cx="816078" cy="1297654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1A33385-F8F9-D6F7-E57A-2FBF3E8E4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994" y="2379612"/>
            <a:ext cx="816078" cy="1297654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6359900D-26E6-15DD-1393-B4B04BCBE5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901" y="2379611"/>
            <a:ext cx="2006279" cy="1297654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AC359247-5136-6EF7-F5BA-38216E9580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009" y="2379611"/>
            <a:ext cx="2128069" cy="129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536294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설치된 </a:t>
                      </a:r>
                      <a:r>
                        <a:rPr lang="ko-KR" altLang="en-US" sz="1200" dirty="0" err="1"/>
                        <a:t>어닝</a:t>
                      </a:r>
                      <a:r>
                        <a:rPr lang="ko-KR" altLang="en-US" sz="1200" dirty="0"/>
                        <a:t> 원단에 물을 부어 흐르는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캠핑 용품 소품을 활용한 전체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300D </a:t>
                      </a:r>
                      <a:r>
                        <a:rPr lang="ko-KR" altLang="en-US" sz="1200" dirty="0"/>
                        <a:t>방수 단열 원단 빗물 유입 방지 자외선 차단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나만의 감성 아늑한 캠핑 공간을 만드세요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빗물 유입 방지와 자외선 차단까지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나만의 감성 </a:t>
                      </a:r>
                      <a:endParaRPr lang="en-US" altLang="ko-KR" sz="1200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나만의 캠핑 공간을 만드세요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481598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차량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04053744-82F5-CF88-4120-1BDF7CD208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813" y="2364578"/>
            <a:ext cx="1111045" cy="130285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A73D982-B980-6BC3-F7BC-23C07F34D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859" y="2367102"/>
            <a:ext cx="1111045" cy="130033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4C185B9-43DD-9975-CAD3-0B7665F830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560" y="2364578"/>
            <a:ext cx="2219938" cy="130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3670</TotalTime>
  <Words>150</Words>
  <Application>Microsoft Office PowerPoint</Application>
  <PresentationFormat>와이드스크린</PresentationFormat>
  <Paragraphs>59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224</cp:revision>
  <dcterms:created xsi:type="dcterms:W3CDTF">2020-06-07T11:33:37Z</dcterms:created>
  <dcterms:modified xsi:type="dcterms:W3CDTF">2022-08-01T08:17:16Z</dcterms:modified>
</cp:coreProperties>
</file>