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6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90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00EA3BA7-2B6F-469A-A06B-5C36C0BBAF81}"/>
    <pc:docChg chg="modSld">
      <pc:chgData name="주 영애" userId="bce92ae37888ebe5" providerId="LiveId" clId="{00EA3BA7-2B6F-469A-A06B-5C36C0BBAF81}" dt="2022-07-07T00:44:48.623" v="138" actId="20577"/>
      <pc:docMkLst>
        <pc:docMk/>
      </pc:docMkLst>
      <pc:sldChg chg="modSp mod">
        <pc:chgData name="주 영애" userId="bce92ae37888ebe5" providerId="LiveId" clId="{00EA3BA7-2B6F-469A-A06B-5C36C0BBAF81}" dt="2022-07-07T00:44:45.380" v="134" actId="20577"/>
        <pc:sldMkLst>
          <pc:docMk/>
          <pc:sldMk cId="2869286936" sldId="265"/>
        </pc:sldMkLst>
        <pc:spChg chg="mod">
          <ac:chgData name="주 영애" userId="bce92ae37888ebe5" providerId="LiveId" clId="{00EA3BA7-2B6F-469A-A06B-5C36C0BBAF81}" dt="2022-07-07T00:44:45.380" v="134" actId="20577"/>
          <ac:spMkLst>
            <pc:docMk/>
            <pc:sldMk cId="2869286936" sldId="265"/>
            <ac:spMk id="15" creationId="{1FE1D81D-6913-444E-9366-C6F1D4B9B373}"/>
          </ac:spMkLst>
        </pc:spChg>
      </pc:sldChg>
      <pc:sldChg chg="modSp mod">
        <pc:chgData name="주 영애" userId="bce92ae37888ebe5" providerId="LiveId" clId="{00EA3BA7-2B6F-469A-A06B-5C36C0BBAF81}" dt="2022-07-07T00:44:42.552" v="131" actId="20577"/>
        <pc:sldMkLst>
          <pc:docMk/>
          <pc:sldMk cId="2095826202" sldId="332"/>
        </pc:sldMkLst>
        <pc:graphicFrameChg chg="mod modGraphic">
          <ac:chgData name="주 영애" userId="bce92ae37888ebe5" providerId="LiveId" clId="{00EA3BA7-2B6F-469A-A06B-5C36C0BBAF81}" dt="2022-07-07T00:44:42.552" v="131" actId="20577"/>
          <ac:graphicFrameMkLst>
            <pc:docMk/>
            <pc:sldMk cId="2095826202" sldId="332"/>
            <ac:graphicFrameMk id="6" creationId="{EEB0E80C-0D89-7EC7-EAF3-1A91F7BC9F22}"/>
          </ac:graphicFrameMkLst>
        </pc:graphicFrameChg>
      </pc:sldChg>
      <pc:sldChg chg="modSp mod">
        <pc:chgData name="주 영애" userId="bce92ae37888ebe5" providerId="LiveId" clId="{00EA3BA7-2B6F-469A-A06B-5C36C0BBAF81}" dt="2022-07-07T00:44:48.623" v="138" actId="20577"/>
        <pc:sldMkLst>
          <pc:docMk/>
          <pc:sldMk cId="69959253" sldId="334"/>
        </pc:sldMkLst>
        <pc:graphicFrameChg chg="mod modGraphic">
          <ac:chgData name="주 영애" userId="bce92ae37888ebe5" providerId="LiveId" clId="{00EA3BA7-2B6F-469A-A06B-5C36C0BBAF81}" dt="2022-07-07T00:44:48.623" v="138" actId="20577"/>
          <ac:graphicFrameMkLst>
            <pc:docMk/>
            <pc:sldMk cId="69959253" sldId="334"/>
            <ac:graphicFrameMk id="6" creationId="{EEB0E80C-0D89-7EC7-EAF3-1A91F7BC9F22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533. 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트윈컴퍼니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더트윈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쿨러백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2022.07.05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112019"/>
              </p:ext>
            </p:extLst>
          </p:nvPr>
        </p:nvGraphicFramePr>
        <p:xfrm>
          <a:off x="248478" y="1411357"/>
          <a:ext cx="11628783" cy="481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연출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오픈하고 앞에 수납 지퍼를 열어 손을 넣어보는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접어서 수납 공간에 넣어보는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행복한 여행길</a:t>
                      </a:r>
                      <a:r>
                        <a:rPr lang="en-US" altLang="ko-KR" sz="1200" dirty="0"/>
                        <a:t>!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더트윈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쿨러백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옥스포드 </a:t>
                      </a:r>
                      <a:r>
                        <a:rPr lang="en-US" altLang="ko-KR" sz="1200" dirty="0"/>
                        <a:t>600D</a:t>
                      </a:r>
                      <a:r>
                        <a:rPr lang="ko-KR" altLang="en-US" sz="1200" dirty="0"/>
                        <a:t>원단 </a:t>
                      </a:r>
                      <a:r>
                        <a:rPr lang="ko-KR" altLang="en-US" sz="1200" dirty="0" err="1"/>
                        <a:t>토이론</a:t>
                      </a:r>
                      <a:r>
                        <a:rPr lang="ko-KR" altLang="en-US" sz="1200" dirty="0"/>
                        <a:t> 소재</a:t>
                      </a:r>
                      <a:br>
                        <a:rPr lang="en-US" altLang="ko-KR" sz="1200" dirty="0"/>
                      </a:br>
                      <a:r>
                        <a:rPr lang="ko-KR" altLang="en-US" sz="1200" dirty="0"/>
                        <a:t>뛰어난 보온 </a:t>
                      </a:r>
                      <a:r>
                        <a:rPr lang="ko-KR" altLang="en-US" sz="1200" dirty="0" err="1"/>
                        <a:t>보냉</a:t>
                      </a:r>
                      <a:r>
                        <a:rPr lang="ko-KR" altLang="en-US" sz="1200" dirty="0"/>
                        <a:t> 방수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무게감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Zero! </a:t>
                      </a:r>
                      <a:r>
                        <a:rPr lang="ko-KR" altLang="en-US" sz="1200" dirty="0"/>
                        <a:t>접이식 보관으로 활용도 </a:t>
                      </a:r>
                      <a:r>
                        <a:rPr lang="en-US" altLang="ko-KR" sz="1200" dirty="0"/>
                        <a:t>UP!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별개 촬영예정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별개 촬영 예정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756547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50A65875-F6E6-DE5D-6EFA-53B62FC667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359742"/>
            <a:ext cx="1799303" cy="1272579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3E1B1ADC-CDD9-2967-B357-4E86CF2E17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910" y="2359742"/>
            <a:ext cx="1111044" cy="1272579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D0224EF4-B866-885F-879F-24DB7A2A3C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954" y="2359742"/>
            <a:ext cx="963556" cy="1272579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6F9E08D9-44A2-5FD4-ED00-79BF970208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9484" y="2359742"/>
            <a:ext cx="1831975" cy="1272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241840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다양한 소품 활용하여 제품안에 수납하는 장면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20L/33L 2</a:t>
                      </a:r>
                      <a:r>
                        <a:rPr lang="ko-KR" altLang="en-US" sz="1200" dirty="0" err="1"/>
                        <a:t>분활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어깨에 제품을 메어보는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20L 33L </a:t>
                      </a:r>
                    </a:p>
                    <a:p>
                      <a:r>
                        <a:rPr lang="ko-KR" altLang="en-US" sz="1200" dirty="0"/>
                        <a:t>충분하고 넉넉한 용량</a:t>
                      </a:r>
                      <a:r>
                        <a:rPr lang="en-US" altLang="ko-KR" sz="1200" dirty="0"/>
                        <a:t>!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더트윈</a:t>
                      </a:r>
                      <a:r>
                        <a:rPr lang="ko-KR" altLang="en-US" sz="1200" dirty="0"/>
                        <a:t> 쿨러백으로 즐거운 여행을</a:t>
                      </a:r>
                      <a:r>
                        <a:rPr lang="en-US" altLang="ko-KR" sz="1200" dirty="0"/>
                        <a:t>! 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별개 촬영 예정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068553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0AFFF89A-010D-A8FB-231A-75E7D26D50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278" y="2369574"/>
            <a:ext cx="1852363" cy="1288026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32DACEF4-2B4C-1AAB-6C01-E835435F81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998" y="2369575"/>
            <a:ext cx="1852363" cy="128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3672</TotalTime>
  <Words>132</Words>
  <Application>Microsoft Office PowerPoint</Application>
  <PresentationFormat>와이드스크린</PresentationFormat>
  <Paragraphs>56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221</cp:revision>
  <dcterms:created xsi:type="dcterms:W3CDTF">2020-06-07T11:33:37Z</dcterms:created>
  <dcterms:modified xsi:type="dcterms:W3CDTF">2022-07-07T00:44:52Z</dcterms:modified>
</cp:coreProperties>
</file>