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>
        <p:scale>
          <a:sx n="99" d="100"/>
          <a:sy n="99" d="100"/>
        </p:scale>
        <p:origin x="-72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382.</a:t>
              </a: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r>
                <a:rPr lang="ko-KR" altLang="en-US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㈜하마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카펜터즈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육각 </a:t>
                </a: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롤테이블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440086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제품연출 </a:t>
                      </a:r>
                      <a:endParaRPr lang="en-US" altLang="ko-KR" sz="1200" dirty="0" smtClean="0"/>
                    </a:p>
                    <a:p>
                      <a:r>
                        <a:rPr lang="ko-KR" altLang="en-US" sz="1200" dirty="0" smtClean="0"/>
                        <a:t>다양한 소품을 활용하여 연출 가능 </a:t>
                      </a:r>
                      <a:endParaRPr lang="en-US" altLang="ko-KR" sz="1200" dirty="0" smtClean="0"/>
                    </a:p>
                    <a:p>
                      <a:r>
                        <a:rPr lang="en-US" altLang="ko-KR" sz="1200" dirty="0" smtClean="0"/>
                        <a:t>(</a:t>
                      </a:r>
                      <a:r>
                        <a:rPr lang="ko-KR" altLang="en-US" sz="1200" dirty="0" smtClean="0"/>
                        <a:t>야외</a:t>
                      </a:r>
                      <a:r>
                        <a:rPr lang="en-US" altLang="ko-KR" sz="1200" dirty="0" smtClean="0"/>
                        <a:t>. </a:t>
                      </a:r>
                      <a:r>
                        <a:rPr lang="ko-KR" altLang="en-US" sz="1200" dirty="0" smtClean="0"/>
                        <a:t>캠핑의자</a:t>
                      </a:r>
                      <a:r>
                        <a:rPr lang="en-US" altLang="ko-KR" sz="1200" dirty="0" smtClean="0"/>
                        <a:t>, </a:t>
                      </a:r>
                      <a:r>
                        <a:rPr lang="ko-KR" altLang="en-US" sz="1200" dirty="0" smtClean="0"/>
                        <a:t>램프 조명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음식 등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제품을 설치하는 장면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 위에 생수 페트병을 여러 개 올려놓은 장면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비교불가</a:t>
                      </a:r>
                      <a:r>
                        <a:rPr lang="en-US" altLang="ko-KR" sz="1200" dirty="0" smtClean="0"/>
                        <a:t>! </a:t>
                      </a:r>
                      <a:r>
                        <a:rPr lang="ko-KR" altLang="en-US" sz="1200" dirty="0" err="1" smtClean="0"/>
                        <a:t>고품격</a:t>
                      </a:r>
                      <a:r>
                        <a:rPr lang="ko-KR" altLang="en-US" sz="1200" dirty="0" smtClean="0"/>
                        <a:t> 캠핑</a:t>
                      </a:r>
                      <a:r>
                        <a:rPr lang="en-US" altLang="ko-KR" sz="1200" dirty="0" smtClean="0"/>
                        <a:t>!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카펜터즈</a:t>
                      </a:r>
                      <a:r>
                        <a:rPr lang="ko-KR" altLang="en-US" sz="1200" dirty="0" smtClean="0"/>
                        <a:t> 육각 </a:t>
                      </a:r>
                      <a:r>
                        <a:rPr lang="ko-KR" altLang="en-US" sz="1200" dirty="0" err="1" smtClean="0"/>
                        <a:t>롤테이블</a:t>
                      </a:r>
                      <a:r>
                        <a:rPr lang="en-US" altLang="ko-KR" sz="120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간편한 설치 가벼운 </a:t>
                      </a:r>
                      <a:r>
                        <a:rPr lang="ko-KR" altLang="en-US" sz="1200" dirty="0" err="1" smtClean="0"/>
                        <a:t>무게감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en-US" altLang="ko-KR" sz="1200" baseline="0" dirty="0" smtClean="0"/>
                        <a:t>4-6</a:t>
                      </a:r>
                      <a:r>
                        <a:rPr lang="ko-KR" altLang="en-US" sz="1200" baseline="0" dirty="0" smtClean="0"/>
                        <a:t>인용 적정 크기</a:t>
                      </a:r>
                      <a:endParaRPr lang="en-US" altLang="ko-KR" sz="1200" dirty="0" smtClean="0"/>
                    </a:p>
                    <a:p>
                      <a:endParaRPr lang="ko-KR" altLang="en-US" sz="1200" dirty="0" smtClean="0"/>
                    </a:p>
                    <a:p>
                      <a:endParaRPr lang="ko-KR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 smtClean="0"/>
                        <a:t>애쉬나무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로스팅우드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smtClean="0"/>
                        <a:t>제작</a:t>
                      </a:r>
                      <a:r>
                        <a:rPr lang="ko-KR" altLang="en-US" sz="1200" baseline="0" dirty="0" smtClean="0"/>
                        <a:t> 견고함 튼튼함 </a:t>
                      </a:r>
                      <a:r>
                        <a:rPr lang="ko-KR" altLang="en-US" sz="1200" dirty="0" smtClean="0"/>
                        <a:t> </a:t>
                      </a:r>
                      <a:endParaRPr lang="ko-KR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38" y="2271662"/>
            <a:ext cx="2017964" cy="133781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411" y="2271662"/>
            <a:ext cx="2018631" cy="133781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361" y="2271662"/>
            <a:ext cx="1986192" cy="133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18447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실내 공간에 설치된 제품</a:t>
                      </a:r>
                      <a:r>
                        <a:rPr lang="ko-KR" altLang="en-US" sz="1200" baseline="0" dirty="0" smtClean="0"/>
                        <a:t> 이미지 연출 </a:t>
                      </a:r>
                      <a:endParaRPr lang="en-US" altLang="ko-KR" sz="1200" baseline="0" dirty="0" smtClean="0"/>
                    </a:p>
                    <a:p>
                      <a:r>
                        <a:rPr lang="en-US" altLang="ko-KR" sz="1200" baseline="0" dirty="0" smtClean="0"/>
                        <a:t>(</a:t>
                      </a:r>
                      <a:r>
                        <a:rPr lang="ko-KR" altLang="en-US" sz="1200" baseline="0" dirty="0" smtClean="0"/>
                        <a:t>소파 등 소품 활용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aseline="0" dirty="0" smtClean="0"/>
                        <a:t>로고부분에서 제품 전체 모습으로 이어지는 연출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 smtClean="0"/>
                        <a:t>실내외</a:t>
                      </a:r>
                      <a:r>
                        <a:rPr lang="ko-KR" altLang="en-US" sz="1200" dirty="0" smtClean="0"/>
                        <a:t> 다목적 활용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dirty="0" smtClean="0"/>
                        <a:t>인테리어 </a:t>
                      </a:r>
                      <a:r>
                        <a:rPr lang="ko-KR" altLang="en-US" sz="1200" dirty="0" smtClean="0"/>
                        <a:t>효과 </a:t>
                      </a:r>
                      <a:r>
                        <a:rPr lang="ko-KR" altLang="en-US" sz="1200" dirty="0" smtClean="0"/>
                        <a:t> </a:t>
                      </a:r>
                      <a:endParaRPr lang="ko-KR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나만의 </a:t>
                      </a:r>
                      <a:r>
                        <a:rPr lang="ko-KR" altLang="en-US" sz="1200" dirty="0" err="1" smtClean="0"/>
                        <a:t>힐링</a:t>
                      </a:r>
                      <a:r>
                        <a:rPr lang="ko-KR" altLang="en-US" sz="1200" dirty="0" smtClean="0"/>
                        <a:t> 캠핑</a:t>
                      </a:r>
                      <a:r>
                        <a:rPr lang="en-US" altLang="ko-KR" sz="1200" dirty="0" smtClean="0"/>
                        <a:t>!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카펜터즈</a:t>
                      </a:r>
                      <a:r>
                        <a:rPr lang="ko-KR" altLang="en-US" sz="1200" dirty="0" smtClean="0"/>
                        <a:t> 육각 </a:t>
                      </a:r>
                      <a:r>
                        <a:rPr lang="ko-KR" altLang="en-US" sz="1200" dirty="0" err="1" smtClean="0"/>
                        <a:t>롤테이블</a:t>
                      </a:r>
                      <a:r>
                        <a:rPr lang="ko-KR" altLang="en-US" sz="1200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로고 클로즈업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05" y="2204553"/>
            <a:ext cx="2015924" cy="146105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31" y="2203930"/>
            <a:ext cx="1070693" cy="13908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924" y="2187058"/>
            <a:ext cx="1172309" cy="1424594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6241983" y="2899355"/>
            <a:ext cx="259882" cy="16147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3737</TotalTime>
  <Words>148</Words>
  <Application>Microsoft Office PowerPoint</Application>
  <PresentationFormat>사용자 지정</PresentationFormat>
  <Paragraphs>57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226</cp:revision>
  <dcterms:created xsi:type="dcterms:W3CDTF">2020-06-07T11:33:37Z</dcterms:created>
  <dcterms:modified xsi:type="dcterms:W3CDTF">2022-05-23T03:14:15Z</dcterms:modified>
</cp:coreProperties>
</file>