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4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58DD909E-A54C-43FC-9359-31B120AD1364}"/>
    <pc:docChg chg="modSld">
      <pc:chgData name="주 영애" userId="bce92ae37888ebe5" providerId="LiveId" clId="{58DD909E-A54C-43FC-9359-31B120AD1364}" dt="2022-09-05T01:26:18.035" v="72" actId="20577"/>
      <pc:docMkLst>
        <pc:docMk/>
      </pc:docMkLst>
      <pc:sldChg chg="modSp mod">
        <pc:chgData name="주 영애" userId="bce92ae37888ebe5" providerId="LiveId" clId="{58DD909E-A54C-43FC-9359-31B120AD1364}" dt="2022-09-05T01:26:18.035" v="72" actId="20577"/>
        <pc:sldMkLst>
          <pc:docMk/>
          <pc:sldMk cId="2095826202" sldId="332"/>
        </pc:sldMkLst>
        <pc:graphicFrameChg chg="mod modGraphic">
          <ac:chgData name="주 영애" userId="bce92ae37888ebe5" providerId="LiveId" clId="{58DD909E-A54C-43FC-9359-31B120AD1364}" dt="2022-09-05T01:26:18.035" v="72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858.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비누실험라보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라보베이킹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시트세제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2022.08.31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11195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열어보는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들고 반으로 자르는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기존 액체 세제 </a:t>
                      </a:r>
                      <a:r>
                        <a:rPr lang="ko-KR" altLang="en-US" sz="1200" dirty="0" err="1"/>
                        <a:t>계량컵에</a:t>
                      </a:r>
                      <a:r>
                        <a:rPr lang="ko-KR" altLang="en-US" sz="1200" dirty="0"/>
                        <a:t> 넣다가 넘쳐 흐르는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라보</a:t>
                      </a:r>
                      <a:r>
                        <a:rPr lang="ko-KR" altLang="en-US" sz="1200" dirty="0"/>
                        <a:t> 베이킹 </a:t>
                      </a:r>
                      <a:r>
                        <a:rPr lang="ko-KR" altLang="en-US" sz="1200" dirty="0" err="1"/>
                        <a:t>시트세제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가볍다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 편하다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 깨끗하다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잔류 세제가 걱정된다면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“</a:t>
                      </a:r>
                      <a:r>
                        <a:rPr lang="ko-KR" altLang="en-US" sz="1200" dirty="0"/>
                        <a:t>몸에 </a:t>
                      </a:r>
                      <a:r>
                        <a:rPr lang="ko-KR" altLang="en-US" sz="1200" dirty="0" err="1"/>
                        <a:t>착한제품을</a:t>
                      </a:r>
                      <a:r>
                        <a:rPr lang="ko-KR" altLang="en-US" sz="1200" dirty="0"/>
                        <a:t> 연구합니다</a:t>
                      </a:r>
                      <a:r>
                        <a:rPr lang="en-US" altLang="ko-KR" sz="1200" dirty="0"/>
                        <a:t>“ ( : </a:t>
                      </a:r>
                      <a:r>
                        <a:rPr lang="ko-KR" altLang="en-US" sz="1200" dirty="0"/>
                        <a:t>브랜드 슬로건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시트 </a:t>
                      </a:r>
                      <a:r>
                        <a:rPr lang="en-US" altLang="ko-KR" sz="1200" dirty="0"/>
                        <a:t>1</a:t>
                      </a:r>
                      <a:r>
                        <a:rPr lang="ko-KR" altLang="en-US" sz="1200" dirty="0"/>
                        <a:t>장으로 안심하며 깨끗하게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더 이상 고민 하지 마세요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72F8E0E9-719E-5BF4-F1DE-A163FCD184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26" y="2336800"/>
            <a:ext cx="2190750" cy="145415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6E3798C7-3D10-5F02-3351-1A8EA3E35A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325" y="2336800"/>
            <a:ext cx="2082186" cy="14541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8799" y="100108"/>
            <a:ext cx="140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rgbClr val="FF0000"/>
                </a:solidFill>
              </a:rPr>
              <a:t>수정</a:t>
            </a:r>
            <a:r>
              <a:rPr lang="en-US" altLang="ko-KR" sz="2000" b="1" dirty="0">
                <a:solidFill>
                  <a:srgbClr val="FF0000"/>
                </a:solidFill>
              </a:rPr>
              <a:t>(</a:t>
            </a:r>
            <a:r>
              <a:rPr lang="ko-KR" altLang="en-US" sz="2000" b="1" dirty="0">
                <a:solidFill>
                  <a:srgbClr val="FF0000"/>
                </a:solidFill>
              </a:rPr>
              <a:t>안</a:t>
            </a:r>
            <a:r>
              <a:rPr lang="en-US" altLang="ko-KR" sz="2000" b="1" dirty="0">
                <a:solidFill>
                  <a:srgbClr val="FF0000"/>
                </a:solidFill>
              </a:rPr>
              <a:t>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193701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물에 제품을 풀어보는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메인 </a:t>
                      </a:r>
                      <a:r>
                        <a:rPr lang="en-US" altLang="ko-KR" sz="1200" dirty="0"/>
                        <a:t>: </a:t>
                      </a:r>
                      <a:r>
                        <a:rPr lang="ko-KR" altLang="en-US" sz="1200" dirty="0"/>
                        <a:t>아기 미소 </a:t>
                      </a:r>
                      <a:r>
                        <a:rPr lang="en-US" altLang="ko-KR" sz="1200" dirty="0"/>
                        <a:t>/ </a:t>
                      </a:r>
                      <a:r>
                        <a:rPr lang="ko-KR" altLang="en-US" sz="1200" dirty="0"/>
                        <a:t>서브 </a:t>
                      </a:r>
                      <a:r>
                        <a:rPr lang="en-US" altLang="ko-KR" sz="1200" dirty="0"/>
                        <a:t>: </a:t>
                      </a:r>
                      <a:r>
                        <a:rPr lang="ko-KR" altLang="en-US" sz="1200" dirty="0"/>
                        <a:t>수건</a:t>
                      </a:r>
                      <a:r>
                        <a:rPr lang="en-US" altLang="ko-KR" sz="1200" dirty="0"/>
                        <a:t>/</a:t>
                      </a:r>
                      <a:r>
                        <a:rPr lang="ko-KR" altLang="en-US" sz="1200" dirty="0"/>
                        <a:t>화분</a:t>
                      </a:r>
                      <a:r>
                        <a:rPr lang="en-US" altLang="ko-KR" sz="1200" dirty="0"/>
                        <a:t>/</a:t>
                      </a:r>
                      <a:r>
                        <a:rPr lang="ko-KR" altLang="en-US" sz="1200" dirty="0" err="1"/>
                        <a:t>디퓨저</a:t>
                      </a:r>
                      <a:r>
                        <a:rPr lang="ko-KR" altLang="en-US" sz="1200" dirty="0"/>
                        <a:t> 등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자연유래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소프넛</a:t>
                      </a:r>
                      <a:r>
                        <a:rPr lang="ko-KR" altLang="en-US" sz="1200" dirty="0"/>
                        <a:t> 열매로</a:t>
                      </a:r>
                      <a:r>
                        <a:rPr lang="ko-KR" altLang="en-US" sz="1200" baseline="0" dirty="0"/>
                        <a:t> </a:t>
                      </a:r>
                      <a:endParaRPr lang="en-US" altLang="ko-KR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“</a:t>
                      </a:r>
                      <a:r>
                        <a:rPr lang="ko-KR" altLang="en-US" sz="1200" dirty="0"/>
                        <a:t>소중한 우리 가족을 위해</a:t>
                      </a:r>
                      <a:r>
                        <a:rPr lang="en-US" altLang="ko-KR" sz="1200" dirty="0"/>
                        <a:t>＂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깨끗한 세탁 찬물 손빨래도 </a:t>
                      </a:r>
                      <a:r>
                        <a:rPr lang="en-US" altLang="ko-KR" sz="1200" dirty="0"/>
                        <a:t>OK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“</a:t>
                      </a:r>
                      <a:r>
                        <a:rPr lang="ko-KR" altLang="en-US" sz="1200" dirty="0"/>
                        <a:t>몸에 착한 제품을 연구합니다</a:t>
                      </a:r>
                      <a:r>
                        <a:rPr lang="en-US" altLang="ko-KR" sz="1200" dirty="0"/>
                        <a:t>“ </a:t>
                      </a:r>
                    </a:p>
                    <a:p>
                      <a:r>
                        <a:rPr lang="ko-KR" altLang="en-US" sz="1200" dirty="0"/>
                        <a:t>   </a:t>
                      </a:r>
                      <a:r>
                        <a:rPr lang="ko-KR" altLang="en-US" sz="1200" dirty="0" err="1"/>
                        <a:t>라보</a:t>
                      </a:r>
                      <a:r>
                        <a:rPr lang="en-US" altLang="ko-KR" sz="1200" dirty="0"/>
                        <a:t>(LABO)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7D882B94-B8EB-F4ED-B8C1-C1EA60EEFA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375230"/>
            <a:ext cx="2057400" cy="134620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022" y="2089870"/>
            <a:ext cx="2285570" cy="152371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E4FA5648-F749-C27A-9115-C47B446CE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188" y="1788966"/>
            <a:ext cx="1731669" cy="107500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188" y="3100204"/>
            <a:ext cx="1493767" cy="104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6300</TotalTime>
  <Words>164</Words>
  <Application>Microsoft Office PowerPoint</Application>
  <PresentationFormat>와이드스크린</PresentationFormat>
  <Paragraphs>58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238</cp:revision>
  <dcterms:created xsi:type="dcterms:W3CDTF">2020-06-07T11:33:37Z</dcterms:created>
  <dcterms:modified xsi:type="dcterms:W3CDTF">2022-09-19T07:43:37Z</dcterms:modified>
</cp:coreProperties>
</file>