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4" r:id="rId3"/>
    <p:sldId id="332" r:id="rId4"/>
    <p:sldId id="29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014" autoAdjust="0"/>
    <p:restoredTop sz="94660"/>
  </p:normalViewPr>
  <p:slideViewPr>
    <p:cSldViewPr snapToGrid="0">
      <p:cViewPr varScale="1">
        <p:scale>
          <a:sx n="79" d="100"/>
          <a:sy n="79" d="100"/>
        </p:scale>
        <p:origin x="110" y="17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2022-10-15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2022-10-15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2022-10-15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2022-10-15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2022-10-15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2022-10-15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2022-10-15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2022-10-15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2022-10-15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2022-10-15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2022-10-15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2022-10-15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0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1001.CW</a:t>
              </a:r>
              <a:r>
                <a:rPr lang="ko-KR" altLang="en-US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커머스 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캠슐쏙쏙세탁세제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3740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2022.10.16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9517097"/>
              </p:ext>
            </p:extLst>
          </p:nvPr>
        </p:nvGraphicFramePr>
        <p:xfrm>
          <a:off x="248478" y="1411357"/>
          <a:ext cx="11628783" cy="4611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13981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컷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제품을 오픈하는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손에 제품을 들고 있는 장면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캡슐 쏙쏙 고농축 세탁세제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캡슐 형태 간편 사용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미나리 </a:t>
                      </a:r>
                      <a:r>
                        <a:rPr lang="en-US" altLang="ko-KR" sz="1200" dirty="0"/>
                        <a:t>&amp;</a:t>
                      </a:r>
                      <a:r>
                        <a:rPr lang="ko-KR" altLang="en-US" sz="1200" dirty="0"/>
                        <a:t>후박나무 추출물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캡슐 쏙쏙 고농축 세탁세제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캡슐 한 개로 간단하게 쏙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미나리와 후박나무 추출물로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2055924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>
            <a:extLst>
              <a:ext uri="{FF2B5EF4-FFF2-40B4-BE49-F238E27FC236}">
                <a16:creationId xmlns:a16="http://schemas.microsoft.com/office/drawing/2014/main" id="{F0C67D50-EBE2-38BF-3253-E0FE1376C4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9388" y="2362678"/>
            <a:ext cx="2378953" cy="1440838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AFB61345-B228-6589-569B-E825A92A66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9251" y="2362678"/>
            <a:ext cx="2378953" cy="1440838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3479A769-B0BF-7DA6-DD74-12BE6B53F1F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9377" y="2362678"/>
            <a:ext cx="2166342" cy="1440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0267460"/>
              </p:ext>
            </p:extLst>
          </p:nvPr>
        </p:nvGraphicFramePr>
        <p:xfrm>
          <a:off x="248478" y="1411357"/>
          <a:ext cx="11628783" cy="4620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물에 제품을 풀어보는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연출 컷</a:t>
                      </a:r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소품활용</a:t>
                      </a:r>
                      <a:r>
                        <a:rPr lang="en-US" altLang="ko-KR" sz="1200" dirty="0"/>
                        <a:t>+</a:t>
                      </a:r>
                      <a:r>
                        <a:rPr lang="ko-KR" altLang="en-US" sz="1200" dirty="0"/>
                        <a:t>쏟아져 있는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강한 세정력 향기 지속력</a:t>
                      </a:r>
                      <a:r>
                        <a:rPr lang="en-US" altLang="ko-KR" sz="1200" dirty="0"/>
                        <a:t>UP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캡슐 쏙쏙 세탁세제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강한 세정력과 은은한 향기까지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캡슐 쏙쏙 세탁세제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1787242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>
            <a:extLst>
              <a:ext uri="{FF2B5EF4-FFF2-40B4-BE49-F238E27FC236}">
                <a16:creationId xmlns:a16="http://schemas.microsoft.com/office/drawing/2014/main" id="{B9F71999-83DA-34CD-25C7-65E2282991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7752" y="2324835"/>
            <a:ext cx="2352160" cy="1396595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A32E26AB-EF55-49D4-AD50-74730F5EA9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9187" y="2324835"/>
            <a:ext cx="2119204" cy="1396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826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3656</TotalTime>
  <Words>127</Words>
  <Application>Microsoft Office PowerPoint</Application>
  <PresentationFormat>와이드스크린</PresentationFormat>
  <Paragraphs>56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CJ ONLYONE NEW 본문 Regular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이 경화</cp:lastModifiedBy>
  <cp:revision>219</cp:revision>
  <dcterms:created xsi:type="dcterms:W3CDTF">2020-06-07T11:33:37Z</dcterms:created>
  <dcterms:modified xsi:type="dcterms:W3CDTF">2022-10-15T08:25:22Z</dcterms:modified>
</cp:coreProperties>
</file>