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79" d="100"/>
          <a:sy n="79" d="100"/>
        </p:scale>
        <p:origin x="25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1026.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에이제이글로벌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인숨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버블바스티입욕제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2022.10.16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004214"/>
              </p:ext>
            </p:extLst>
          </p:nvPr>
        </p:nvGraphicFramePr>
        <p:xfrm>
          <a:off x="248478" y="1411357"/>
          <a:ext cx="11628783" cy="46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내용물 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수압 센 샤워기로 거품 만드는 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인숨</a:t>
                      </a:r>
                      <a:r>
                        <a:rPr lang="ko-KR" altLang="en-US" sz="1200" dirty="0"/>
                        <a:t> 버블 </a:t>
                      </a:r>
                      <a:r>
                        <a:rPr lang="ko-KR" altLang="en-US" sz="1200" dirty="0" err="1"/>
                        <a:t>바스티</a:t>
                      </a:r>
                      <a:r>
                        <a:rPr lang="ko-KR" altLang="en-US" sz="1200" dirty="0"/>
                        <a:t> 꽃잎 </a:t>
                      </a:r>
                      <a:r>
                        <a:rPr lang="ko-KR" altLang="en-US" sz="1200" dirty="0" err="1"/>
                        <a:t>입욕제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장미</a:t>
                      </a:r>
                      <a:r>
                        <a:rPr lang="en-US" altLang="ko-KR" sz="1200" dirty="0"/>
                        <a:t>&amp;</a:t>
                      </a:r>
                      <a:r>
                        <a:rPr lang="ko-KR" altLang="en-US" sz="1200" dirty="0" err="1"/>
                        <a:t>히비스커스</a:t>
                      </a:r>
                      <a:r>
                        <a:rPr lang="ko-KR" altLang="en-US" sz="1200" dirty="0"/>
                        <a:t> 꽃잎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풍성한 거품으로 포근하게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인숨</a:t>
                      </a:r>
                      <a:r>
                        <a:rPr lang="ko-KR" altLang="en-US" sz="1200" dirty="0"/>
                        <a:t> 버블 </a:t>
                      </a:r>
                      <a:r>
                        <a:rPr lang="ko-KR" altLang="en-US" sz="1200" dirty="0" err="1"/>
                        <a:t>바스티</a:t>
                      </a:r>
                      <a:r>
                        <a:rPr lang="ko-KR" altLang="en-US" sz="1200" dirty="0"/>
                        <a:t> 꽃잎 </a:t>
                      </a:r>
                      <a:r>
                        <a:rPr lang="ko-KR" altLang="en-US" sz="1200" dirty="0" err="1"/>
                        <a:t>입욕제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자연 건조된 꽃잎으로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풍성한 거품으로 포근하게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05592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10" name="그림 9">
            <a:extLst>
              <a:ext uri="{FF2B5EF4-FFF2-40B4-BE49-F238E27FC236}">
                <a16:creationId xmlns:a16="http://schemas.microsoft.com/office/drawing/2014/main" id="{2956494B-1018-8F34-5FEC-C39F58E9F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277" y="2011929"/>
            <a:ext cx="2096386" cy="185293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05BE990-CCBE-5836-DE70-B752AB24F912}"/>
              </a:ext>
            </a:extLst>
          </p:cNvPr>
          <p:cNvSpPr txBox="1"/>
          <p:nvPr/>
        </p:nvSpPr>
        <p:spPr>
          <a:xfrm>
            <a:off x="1774172" y="6068744"/>
            <a:ext cx="864365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400" dirty="0">
                <a:solidFill>
                  <a:srgbClr val="FF0000"/>
                </a:solidFill>
              </a:rPr>
              <a:t>[</a:t>
            </a:r>
            <a:r>
              <a:rPr lang="ko-KR" altLang="en-US" sz="1400" dirty="0">
                <a:solidFill>
                  <a:srgbClr val="FF0000"/>
                </a:solidFill>
              </a:rPr>
              <a:t>촬영감독님 유의사항</a:t>
            </a:r>
            <a:r>
              <a:rPr lang="en-US" altLang="ko-KR" sz="1400" dirty="0">
                <a:solidFill>
                  <a:srgbClr val="FF0000"/>
                </a:solidFill>
              </a:rPr>
              <a:t>]</a:t>
            </a:r>
          </a:p>
          <a:p>
            <a:pPr algn="ctr"/>
            <a:endParaRPr lang="en-US" altLang="ko-KR" sz="1400" dirty="0">
              <a:solidFill>
                <a:srgbClr val="FF0000"/>
              </a:solidFill>
            </a:endParaRPr>
          </a:p>
          <a:p>
            <a:pPr algn="ctr"/>
            <a:r>
              <a:rPr lang="ko-KR" altLang="en-US" sz="1400" dirty="0">
                <a:solidFill>
                  <a:srgbClr val="FF0000"/>
                </a:solidFill>
              </a:rPr>
              <a:t>제품 포장 리뉴얼 예정인 관계로 제품 내용물을 가지고 촬영에 활용 요망</a:t>
            </a: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DFF0BFE3-D144-A7AE-56F7-73956226B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6123" y="1978841"/>
            <a:ext cx="2096387" cy="1886023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3A62BB4E-837A-A968-ED22-F675AC0068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1818" y="1966209"/>
            <a:ext cx="2010876" cy="19396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E114DFF-4508-6C6A-5529-C48CB90D86FD}"/>
              </a:ext>
            </a:extLst>
          </p:cNvPr>
          <p:cNvSpPr txBox="1"/>
          <p:nvPr/>
        </p:nvSpPr>
        <p:spPr>
          <a:xfrm>
            <a:off x="7656576" y="4366214"/>
            <a:ext cx="45354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200" b="1" i="0" dirty="0">
                <a:solidFill>
                  <a:srgbClr val="0070C0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제품을 먼저 넣고</a:t>
            </a:r>
            <a:r>
              <a:rPr lang="en-US" altLang="ko-KR" sz="1200" b="1" i="0" dirty="0">
                <a:solidFill>
                  <a:srgbClr val="0070C0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1200" b="1" i="0" dirty="0">
                <a:solidFill>
                  <a:srgbClr val="0070C0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샤워기 통해 압력을 가하면서 물을 채우면</a:t>
            </a:r>
            <a:endParaRPr lang="en-US" altLang="ko-KR" sz="1200" b="1" i="0" dirty="0">
              <a:solidFill>
                <a:srgbClr val="0070C0"/>
              </a:solidFill>
              <a:effectLst/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r>
              <a:rPr lang="ko-KR" altLang="en-US" sz="1200" b="1" i="0" dirty="0">
                <a:solidFill>
                  <a:srgbClr val="0070C0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더욱 풍성한 거품이 만들어집니다</a:t>
            </a:r>
            <a:r>
              <a:rPr lang="en-US" altLang="ko-KR" sz="1200" b="1" i="0" dirty="0">
                <a:solidFill>
                  <a:srgbClr val="0070C0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.</a:t>
            </a:r>
            <a:endParaRPr lang="ko-KR" altLang="en-US" sz="1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016430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다 쓴 제품 </a:t>
                      </a:r>
                      <a:r>
                        <a:rPr lang="ko-KR" altLang="en-US" sz="1200" dirty="0" err="1"/>
                        <a:t>건져올리는</a:t>
                      </a:r>
                      <a:r>
                        <a:rPr lang="ko-KR" altLang="en-US" sz="1200" dirty="0"/>
                        <a:t> 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거품 속 제품 컷</a:t>
                      </a:r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목욕 후 간편한 정리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티백형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거품입욕제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 err="1"/>
                        <a:t>인숨</a:t>
                      </a:r>
                      <a:r>
                        <a:rPr lang="ko-KR" altLang="en-US" sz="1200" dirty="0"/>
                        <a:t> 버블 </a:t>
                      </a:r>
                      <a:r>
                        <a:rPr lang="ko-KR" altLang="en-US" sz="1200" dirty="0" err="1"/>
                        <a:t>바스티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입욕제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뒷정리도 깔끔하게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인숨</a:t>
                      </a:r>
                      <a:r>
                        <a:rPr lang="ko-KR" altLang="en-US" sz="1200" dirty="0"/>
                        <a:t> 버블 </a:t>
                      </a:r>
                      <a:r>
                        <a:rPr lang="ko-KR" altLang="en-US" sz="1200" dirty="0" err="1"/>
                        <a:t>바스티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입욕제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787242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2" name="그림 1">
            <a:extLst>
              <a:ext uri="{FF2B5EF4-FFF2-40B4-BE49-F238E27FC236}">
                <a16:creationId xmlns:a16="http://schemas.microsoft.com/office/drawing/2014/main" id="{79A87FEF-8D91-BBE8-1323-A4C4421C52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4193" y="2176826"/>
            <a:ext cx="2413373" cy="1704037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267C9012-A96E-AF97-C89D-701942A1F9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7383" y="1947832"/>
            <a:ext cx="2336330" cy="2042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3667</TotalTime>
  <Words>154</Words>
  <Application>Microsoft Office PowerPoint</Application>
  <PresentationFormat>와이드스크린</PresentationFormat>
  <Paragraphs>62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9" baseType="lpstr">
      <vt:lpstr>CJ ONLYONE NEW 본문 Regular</vt:lpstr>
      <vt:lpstr>돋움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222</cp:revision>
  <dcterms:created xsi:type="dcterms:W3CDTF">2020-06-07T11:33:37Z</dcterms:created>
  <dcterms:modified xsi:type="dcterms:W3CDTF">2022-10-17T01:56:46Z</dcterms:modified>
</cp:coreProperties>
</file>