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8" r:id="rId3"/>
    <p:sldId id="337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014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068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xmlns="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xmlns="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xmlns="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xmlns="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xmlns="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xmlns="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xmlns="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xmlns="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xmlns="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xmlns="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xmlns="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xmlns="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xmlns="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xmlns="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xmlns="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xmlns="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xmlns="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xmlns="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xmlns="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xmlns="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xmlns="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xmlns="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xmlns="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xmlns="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pPr/>
              <a:t>2022-09-28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xmlns="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xmlns="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xmlns="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xmlns="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884.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원실업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xmlns="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xmlns="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xmlns="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비온디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미네랄용액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xmlns="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2022.09.06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xmlns="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xmlns="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6483514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6600" dirty="0">
                          <a:solidFill>
                            <a:schemeClr val="tx1"/>
                          </a:solidFill>
                        </a:rPr>
                        <a:t>    </a:t>
                      </a:r>
                    </a:p>
                    <a:p>
                      <a:pPr latinLnBrk="1"/>
                      <a:r>
                        <a:rPr lang="en-US" altLang="ko-KR" sz="6600" dirty="0">
                          <a:solidFill>
                            <a:schemeClr val="tx1"/>
                          </a:solidFill>
                        </a:rPr>
                        <a:t>      </a:t>
                      </a:r>
                      <a:endParaRPr lang="ko-KR" altLang="en-US" sz="6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66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6600" dirty="0">
                          <a:solidFill>
                            <a:schemeClr val="tx1"/>
                          </a:solidFill>
                        </a:rPr>
                        <a:t>   </a:t>
                      </a:r>
                      <a:endParaRPr lang="ko-KR" altLang="en-US" sz="6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66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6600" dirty="0">
                          <a:solidFill>
                            <a:schemeClr val="tx1"/>
                          </a:solidFill>
                        </a:rPr>
                        <a:t>     </a:t>
                      </a:r>
                      <a:endParaRPr lang="ko-KR" altLang="en-US" sz="6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오픈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/>
                        <a:t>물이 담긴 어항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반드시</a:t>
                      </a:r>
                      <a:r>
                        <a:rPr lang="en-US" altLang="ko-KR" sz="1200" dirty="0"/>
                        <a:t>)</a:t>
                      </a:r>
                      <a:r>
                        <a:rPr lang="ko-KR" altLang="en-US" sz="1200" dirty="0"/>
                        <a:t>에 제품을 붓는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비온뒤에</a:t>
                      </a:r>
                      <a:r>
                        <a:rPr lang="ko-KR" altLang="en-US" sz="1200" dirty="0"/>
                        <a:t> 뿌리는 미네랄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B</a:t>
                      </a:r>
                      <a:r>
                        <a:rPr lang="en-US" altLang="ko-KR" sz="1200" baseline="0" dirty="0"/>
                        <a:t> on D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산성화된 물은 바이러스와 </a:t>
                      </a:r>
                      <a:r>
                        <a:rPr lang="ko-KR" altLang="en-US" sz="1200" dirty="0" err="1" smtClean="0"/>
                        <a:t>유해균이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살기 좋은 환경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altLang="ko-KR" sz="1200" dirty="0"/>
                    </a:p>
                    <a:p>
                      <a:r>
                        <a:rPr lang="ko-KR" altLang="en-US" sz="1200" dirty="0" err="1" smtClean="0"/>
                        <a:t>비온디는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smtClean="0"/>
                        <a:t>수질개선의 시작입니다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산성화되는 모든 물에 필요합니다</a:t>
                      </a:r>
                      <a:r>
                        <a:rPr lang="en-US" altLang="ko-KR" sz="1200" dirty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EBFA171D-CFCD-B0F3-069B-428C81F1074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0710" y="2032612"/>
            <a:ext cx="2096851" cy="1553378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BA3D2B07-FD19-BDC6-2F7C-4AC7B97B11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04259" y="2136864"/>
            <a:ext cx="2081784" cy="1515228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B1A68565-33CF-4101-65F9-77B5B95874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8752" y="2136864"/>
            <a:ext cx="2121685" cy="147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xmlns="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2991545"/>
              </p:ext>
            </p:extLst>
          </p:nvPr>
        </p:nvGraphicFramePr>
        <p:xfrm>
          <a:off x="248478" y="1411357"/>
          <a:ext cx="11628783" cy="4611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xmlns="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xmlns="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xmlns="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xmlns="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당부사항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altLang="ko-KR" sz="105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altLang="ko-KR" sz="105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컷 사이의 화면전환효과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이펙트</a:t>
                      </a:r>
                      <a:r>
                        <a:rPr lang="en-US" altLang="ko-KR" sz="1050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ko-KR" altLang="en-US" sz="1050" dirty="0">
                          <a:solidFill>
                            <a:schemeClr val="tx1"/>
                          </a:solidFill>
                        </a:rPr>
                        <a:t>를 적절히 사용하여 장면들이 끊어지는 느낌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이 없도록 잘 부탁드립니다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b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어항과 어항 내부는 간단한 수준이면 됩니다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. 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산소발생기나 기타기기류는 필요치 않으며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간단한 수초와 바닥 정도로 충분합니다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b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3. 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관상용새우는 시중에 판매하는 몇 </a:t>
                      </a:r>
                      <a:r>
                        <a:rPr lang="ko-KR" altLang="en-US" sz="1050" baseline="0" dirty="0" err="1">
                          <a:solidFill>
                            <a:schemeClr val="tx1"/>
                          </a:solidFill>
                        </a:rPr>
                        <a:t>천원짜리</a:t>
                      </a:r>
                      <a:r>
                        <a:rPr lang="ko-KR" altLang="en-US" sz="1050" baseline="0" dirty="0">
                          <a:solidFill>
                            <a:schemeClr val="tx1"/>
                          </a:solidFill>
                        </a:rPr>
                        <a:t> 수준이면 충분합니다</a:t>
                      </a:r>
                      <a:r>
                        <a:rPr lang="en-US" altLang="ko-KR" sz="1050" baseline="0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ko-KR" altLang="en-US" sz="105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14522738"/>
                  </a:ext>
                </a:extLst>
              </a:tr>
              <a:tr h="61398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pH</a:t>
                      </a:r>
                      <a:r>
                        <a:rPr lang="ko-KR" altLang="en-US" sz="1200" dirty="0"/>
                        <a:t>측정기를 어항의 물에 담그는 장면</a:t>
                      </a:r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/>
                        <a:t>pH</a:t>
                      </a:r>
                      <a:r>
                        <a:rPr lang="ko-KR" altLang="en-US" sz="1200" dirty="0"/>
                        <a:t>측정기</a:t>
                      </a:r>
                      <a:r>
                        <a:rPr lang="ko-KR" altLang="en-US" sz="1200" baseline="0" dirty="0"/>
                        <a:t> 디스플레이에 표시되는 숫자 클로즈업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 smtClean="0"/>
                        <a:t>비온디와</a:t>
                      </a:r>
                      <a:r>
                        <a:rPr lang="ko-KR" altLang="en-US" sz="1200" dirty="0" smtClean="0"/>
                        <a:t> 함께</a:t>
                      </a:r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100" dirty="0"/>
                        <a:t>pH</a:t>
                      </a:r>
                      <a:r>
                        <a:rPr lang="en-US" altLang="ko-KR" sz="1100" baseline="0" dirty="0"/>
                        <a:t> 7.0 (</a:t>
                      </a:r>
                      <a:r>
                        <a:rPr lang="ko-KR" altLang="en-US" sz="1100" baseline="0" dirty="0"/>
                        <a:t>측정된 숫자로 수정</a:t>
                      </a:r>
                      <a:r>
                        <a:rPr lang="en-US" altLang="ko-KR" sz="1100" baseline="0" dirty="0"/>
                        <a:t>) </a:t>
                      </a:r>
                      <a:r>
                        <a:rPr lang="en-US" altLang="ko-KR" sz="1100" baseline="0" dirty="0" smtClean="0"/>
                        <a:t>– </a:t>
                      </a:r>
                      <a:r>
                        <a:rPr lang="ko-KR" altLang="en-US" sz="1100" baseline="0" dirty="0"/>
                        <a:t>서브자막</a:t>
                      </a:r>
                      <a:r>
                        <a:rPr lang="en-US" altLang="ko-KR" sz="1400" baseline="0" dirty="0"/>
                        <a:t/>
                      </a:r>
                      <a:br>
                        <a:rPr lang="en-US" altLang="ko-KR" sz="1400" baseline="0" dirty="0"/>
                      </a:br>
                      <a:r>
                        <a:rPr lang="ko-KR" altLang="en-US" sz="1400" dirty="0" smtClean="0"/>
                        <a:t>물 </a:t>
                      </a:r>
                      <a:r>
                        <a:rPr lang="ko-KR" altLang="en-US" sz="1400" dirty="0"/>
                        <a:t>변화의 걱정에서 해방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dirty="0" err="1" smtClean="0"/>
                        <a:t>비온디와</a:t>
                      </a:r>
                      <a:r>
                        <a:rPr lang="ko-KR" altLang="en-US" sz="1200" dirty="0" smtClean="0"/>
                        <a:t> 함께</a:t>
                      </a:r>
                      <a:endParaRPr lang="ko-KR" altLang="en-US" sz="1200" dirty="0"/>
                    </a:p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 변화의 </a:t>
                      </a:r>
                      <a:r>
                        <a:rPr lang="ko-KR" altLang="en-US" sz="1200" dirty="0" smtClean="0"/>
                        <a:t>걱정을 끝내십시오</a:t>
                      </a:r>
                      <a:r>
                        <a:rPr lang="en-US" altLang="ko-KR" sz="1200" dirty="0" smtClean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.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xmlns="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7205592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xmlns="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xmlns="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1086811"/>
                  </a:ext>
                </a:extLst>
              </a:tr>
            </a:tbl>
          </a:graphicData>
        </a:graphic>
      </p:graphicFrame>
      <p:pic>
        <p:nvPicPr>
          <p:cNvPr id="8" name="그림 7">
            <a:extLst>
              <a:ext uri="{FF2B5EF4-FFF2-40B4-BE49-F238E27FC236}">
                <a16:creationId xmlns:a16="http://schemas.microsoft.com/office/drawing/2014/main" xmlns="" id="{119D99AA-9D7C-C151-89E2-AB863F8F06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8899" y="2241303"/>
            <a:ext cx="2110903" cy="1342417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xmlns="" id="{119D99AA-9D7C-C151-89E2-AB863F8F06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0223" y="2261500"/>
            <a:ext cx="2110903" cy="134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95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xmlns="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xmlns="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4341</TotalTime>
  <Words>142</Words>
  <Application>Microsoft Office PowerPoint</Application>
  <PresentationFormat>사용자 지정</PresentationFormat>
  <Paragraphs>67</Paragraphs>
  <Slides>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Office 테마</vt:lpstr>
      <vt:lpstr>슬라이드 1</vt:lpstr>
      <vt:lpstr>슬라이드 2</vt:lpstr>
      <vt:lpstr>슬라이드 3</vt:lpstr>
      <vt:lpstr>슬라이드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서방원</cp:lastModifiedBy>
  <cp:revision>237</cp:revision>
  <dcterms:created xsi:type="dcterms:W3CDTF">2020-06-07T11:33:37Z</dcterms:created>
  <dcterms:modified xsi:type="dcterms:W3CDTF">2022-09-28T08:23:02Z</dcterms:modified>
</cp:coreProperties>
</file>