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0" y="17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845.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씨더코퍼레이션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쉘파워뱅크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2022.09.25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536118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들어보는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소품과 연결하여 사용하는 장면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쉘 파워뱅크 보조배터리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초소형 </a:t>
                      </a:r>
                      <a:r>
                        <a:rPr lang="ko-KR" altLang="en-US" sz="1200" dirty="0" err="1"/>
                        <a:t>최경량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최대 </a:t>
                      </a:r>
                      <a:r>
                        <a:rPr lang="en-US" altLang="ko-KR" sz="1200" dirty="0"/>
                        <a:t>3.5</a:t>
                      </a:r>
                      <a:r>
                        <a:rPr lang="ko-KR" altLang="en-US" sz="1200" dirty="0"/>
                        <a:t>시간 충전 </a:t>
                      </a:r>
                      <a:r>
                        <a:rPr lang="en-US" altLang="ko-KR" sz="1200" dirty="0"/>
                        <a:t>1,000W </a:t>
                      </a:r>
                      <a:r>
                        <a:rPr lang="ko-KR" altLang="en-US" sz="1200" dirty="0"/>
                        <a:t>사용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쉘 파워뱅크 보조배터리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초소형 크기와 가벼운 무게로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최대 시간 최대 용량까지 사용하고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A84D358F-D353-50AA-4D35-3941BBA77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796" y="2393004"/>
            <a:ext cx="2208178" cy="141051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C3877FBF-589A-EFD2-35CC-2E769CAF9E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92" y="2393004"/>
            <a:ext cx="2208178" cy="141051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A0FED5D-1950-83CA-00B2-049E52EE2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085" y="2393004"/>
            <a:ext cx="2208178" cy="141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88600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제품의 </a:t>
                      </a: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 포트 방식 보여주는 장면 </a:t>
                      </a:r>
                      <a:r>
                        <a:rPr lang="en-US" altLang="ko-KR" sz="1200" dirty="0"/>
                        <a:t>(3</a:t>
                      </a:r>
                      <a:r>
                        <a:rPr lang="ko-KR" altLang="en-US" sz="1200" dirty="0"/>
                        <a:t>분할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좌</a:t>
                      </a:r>
                      <a:r>
                        <a:rPr lang="en-US" altLang="ko-KR" sz="1200" dirty="0"/>
                        <a:t>)220V</a:t>
                      </a:r>
                      <a:r>
                        <a:rPr lang="ko-KR" altLang="en-US" sz="1200" dirty="0"/>
                        <a:t>전원 </a:t>
                      </a:r>
                      <a:r>
                        <a:rPr lang="en-US" altLang="ko-KR" sz="1200" dirty="0"/>
                        <a:t>/(</a:t>
                      </a:r>
                      <a:r>
                        <a:rPr lang="ko-KR" altLang="en-US" sz="1200" dirty="0"/>
                        <a:t>중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USB C / (</a:t>
                      </a:r>
                      <a:r>
                        <a:rPr lang="ko-KR" altLang="en-US" sz="1200" dirty="0"/>
                        <a:t>우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차량용 소켓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쉘 파워뱅크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가지 포트방식으로 충전가능한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캠핑 </a:t>
                      </a:r>
                      <a:r>
                        <a:rPr lang="ko-KR" altLang="en-US" sz="1200" dirty="0" err="1"/>
                        <a:t>필수템</a:t>
                      </a:r>
                      <a:r>
                        <a:rPr lang="ko-KR" altLang="en-US" sz="1200" dirty="0"/>
                        <a:t> 쉘 파워뱅크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99A8BCE-AF3C-6A25-9FEB-B0FBE6842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24" y="2337197"/>
            <a:ext cx="812800" cy="138423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CE5C669-5450-A361-A723-2E4A7FBFE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124" y="2337197"/>
            <a:ext cx="812800" cy="138423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1639B89-EFF3-592F-DD55-0702AA2342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924" y="2337197"/>
            <a:ext cx="951148" cy="1384233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17BEC46A-559A-BF7C-92C2-4FB9BB6AE5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19" y="2337197"/>
            <a:ext cx="2271949" cy="138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3646</TotalTime>
  <Words>137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이 경화</cp:lastModifiedBy>
  <cp:revision>219</cp:revision>
  <dcterms:created xsi:type="dcterms:W3CDTF">2020-06-07T11:33:37Z</dcterms:created>
  <dcterms:modified xsi:type="dcterms:W3CDTF">2022-09-23T11:28:33Z</dcterms:modified>
</cp:coreProperties>
</file>