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834.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케이벨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이지콜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EY-100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호출벨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2022.08.31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497842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손으로 들어보는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부착하는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버튼을 손으로 눌러보는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케이</a:t>
                      </a:r>
                      <a:r>
                        <a:rPr lang="en-US" altLang="ko-KR" sz="1200" dirty="0"/>
                        <a:t>-</a:t>
                      </a:r>
                      <a:r>
                        <a:rPr lang="ko-KR" altLang="en-US" sz="1200" dirty="0"/>
                        <a:t>벨 </a:t>
                      </a:r>
                      <a:r>
                        <a:rPr lang="ko-KR" altLang="en-US" sz="1200" dirty="0" err="1"/>
                        <a:t>이지콜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EY-100 </a:t>
                      </a:r>
                      <a:r>
                        <a:rPr lang="ko-KR" altLang="en-US" sz="1200" dirty="0" err="1"/>
                        <a:t>호출벨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양면 스티커 간편 설치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자체 </a:t>
                      </a:r>
                      <a:r>
                        <a:rPr lang="en-US" altLang="ko-KR" sz="1200" dirty="0"/>
                        <a:t>CPU</a:t>
                      </a:r>
                      <a:r>
                        <a:rPr lang="ko-KR" altLang="en-US" sz="1200" dirty="0"/>
                        <a:t>내장 장기간 송수신 가능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케이벨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이지콜</a:t>
                      </a:r>
                      <a:r>
                        <a:rPr lang="ko-KR" altLang="en-US" sz="1200" dirty="0"/>
                        <a:t> </a:t>
                      </a:r>
                      <a:r>
                        <a:rPr lang="en-US" altLang="ko-KR" sz="1200" dirty="0"/>
                        <a:t>EY-100 </a:t>
                      </a:r>
                      <a:r>
                        <a:rPr lang="ko-KR" altLang="en-US" sz="1200" dirty="0" err="1"/>
                        <a:t>호출벨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스티커 부착형으로 어디든지 </a:t>
                      </a:r>
                      <a:r>
                        <a:rPr lang="en-US" altLang="ko-KR" sz="1200" dirty="0"/>
                        <a:t>OK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내장 </a:t>
                      </a:r>
                      <a:r>
                        <a:rPr lang="en-US" altLang="ko-KR" sz="1200" dirty="0"/>
                        <a:t>CPU</a:t>
                      </a:r>
                      <a:r>
                        <a:rPr lang="ko-KR" altLang="en-US" sz="1200" dirty="0"/>
                        <a:t>로 장기간 송수신이 가능하고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A205ABE2-327F-62C4-282F-8797B926A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2374900"/>
            <a:ext cx="2095500" cy="13874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13320F6-62E6-1D2C-7AB3-6C3625B46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010" y="2374900"/>
            <a:ext cx="2095500" cy="138747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946ABD21-ACB8-3F87-568C-E503B3E753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320" y="2374900"/>
            <a:ext cx="2199979" cy="138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353473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latinLnBrk="1">
                        <a:buAutoNum type="arabicPeriod"/>
                      </a:pPr>
                      <a:r>
                        <a:rPr lang="ko-KR" altLang="en-US" sz="1600" dirty="0">
                          <a:solidFill>
                            <a:schemeClr val="tx1"/>
                          </a:solidFill>
                        </a:rPr>
                        <a:t>모니터와 벨은 세팅하였습니다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sz="1600" dirty="0">
                          <a:solidFill>
                            <a:schemeClr val="tx1"/>
                          </a:solidFill>
                        </a:rPr>
                        <a:t>벨 뒤에 번호가 써 있습니다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0" indent="0" latinLnBrk="1">
                        <a:buFontTx/>
                        <a:buNone/>
                      </a:pPr>
                      <a:r>
                        <a:rPr lang="en-US" altLang="ko-KR" sz="1600" baseline="0" dirty="0">
                          <a:solidFill>
                            <a:schemeClr val="tx1"/>
                          </a:solidFill>
                        </a:rPr>
                        <a:t>   (1, 2, 3, 4)</a:t>
                      </a:r>
                    </a:p>
                    <a:p>
                      <a:pPr marL="0" indent="0" latinLnBrk="1">
                        <a:buFontTx/>
                        <a:buNone/>
                      </a:pP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수신기와 연결하여 </a:t>
                      </a:r>
                      <a:r>
                        <a:rPr lang="ko-KR" altLang="en-US" sz="1200" dirty="0" err="1"/>
                        <a:t>벨이</a:t>
                      </a:r>
                      <a:r>
                        <a:rPr lang="ko-KR" altLang="en-US" sz="1200" dirty="0"/>
                        <a:t> 울리는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색상별</a:t>
                      </a:r>
                      <a:r>
                        <a:rPr lang="ko-KR" altLang="en-US" sz="1200" dirty="0"/>
                        <a:t> 제품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안정적 무선신호 높은 호환성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다양한 색상 </a:t>
                      </a:r>
                      <a:r>
                        <a:rPr lang="ko-KR" altLang="en-US" sz="1200" dirty="0" err="1"/>
                        <a:t>이지콜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 err="1"/>
                        <a:t>호출벨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안정적인 무선 신호로 사용하는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다양한 색상의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이지콜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호출벨을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만나보세요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40D57FF1-7699-29C1-1569-89956CCBA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333625"/>
            <a:ext cx="2200275" cy="12954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2467895"/>
            <a:ext cx="3139440" cy="102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3658</TotalTime>
  <Words>153</Words>
  <Application>Microsoft Office PowerPoint</Application>
  <PresentationFormat>와이드스크린</PresentationFormat>
  <Paragraphs>59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223</cp:revision>
  <dcterms:created xsi:type="dcterms:W3CDTF">2020-06-07T11:33:37Z</dcterms:created>
  <dcterms:modified xsi:type="dcterms:W3CDTF">2022-10-18T06:46:42Z</dcterms:modified>
</cp:coreProperties>
</file>