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6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98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163.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크레이지 아웃도어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사각 캠핑 반합세트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(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대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)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21842"/>
              </p:ext>
            </p:extLst>
          </p:nvPr>
        </p:nvGraphicFramePr>
        <p:xfrm>
          <a:off x="248478" y="1411357"/>
          <a:ext cx="11628783" cy="4836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599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596436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캠퍼가</a:t>
                      </a:r>
                      <a:r>
                        <a:rPr lang="ko-KR" altLang="en-US" sz="1200" dirty="0"/>
                        <a:t> 배낭을 내려놓고 반합세트 파우치를 꺼내는 장면 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200" b="1" dirty="0" err="1">
                          <a:solidFill>
                            <a:srgbClr val="FF0000"/>
                          </a:solidFill>
                        </a:rPr>
                        <a:t>캠퍼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 뒷모습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반합을 </a:t>
                      </a:r>
                      <a:r>
                        <a:rPr lang="en-US" altLang="ko-KR" sz="1200" dirty="0"/>
                        <a:t>360 </a:t>
                      </a:r>
                      <a:r>
                        <a:rPr lang="ko-KR" altLang="en-US" sz="1200" dirty="0"/>
                        <a:t>회전하면서 촬영</a:t>
                      </a:r>
                      <a:r>
                        <a:rPr lang="en-US" altLang="ko-KR" sz="1200" dirty="0"/>
                        <a:t>, </a:t>
                      </a:r>
                      <a:r>
                        <a:rPr lang="ko-KR" altLang="en-US" sz="1200" dirty="0"/>
                        <a:t>반합의 디테일 촬영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각 부분에서 자막 및 화살표 표시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파우치에서 제품을 열어서 하나씩 꺼내어 놓는 장면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일부 구성품들 먼저 나열되어 있고 남은 제품 마저 꺼내는 방식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CLEM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미니멀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논스틱</a:t>
                      </a:r>
                      <a:r>
                        <a:rPr lang="ko-KR" altLang="en-US" sz="1200" dirty="0"/>
                        <a:t> 캠핑 반합 세트</a:t>
                      </a:r>
                      <a:endParaRPr lang="en-US" altLang="ko-KR" sz="1200" strike="noStri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strike="noStrike" dirty="0" err="1"/>
                        <a:t>두껍운</a:t>
                      </a:r>
                      <a:r>
                        <a:rPr lang="ko-KR" altLang="en-US" sz="1200" strike="noStrike" dirty="0"/>
                        <a:t> 재질 </a:t>
                      </a:r>
                      <a:r>
                        <a:rPr lang="en-US" altLang="ko-KR" sz="1200" strike="noStrike" dirty="0"/>
                        <a:t>/ </a:t>
                      </a:r>
                      <a:r>
                        <a:rPr lang="ko-KR" altLang="en-US" sz="1200" strike="noStrike" dirty="0" err="1"/>
                        <a:t>논스틱</a:t>
                      </a:r>
                      <a:r>
                        <a:rPr lang="ko-KR" altLang="en-US" sz="1200" strike="noStrike" dirty="0"/>
                        <a:t> 코팅  </a:t>
                      </a:r>
                      <a:r>
                        <a:rPr lang="en-US" altLang="ko-KR" sz="1200" strike="noStrike" dirty="0"/>
                        <a:t>/ </a:t>
                      </a:r>
                      <a:r>
                        <a:rPr lang="ko-KR" altLang="en-US" sz="1200" strike="noStrike" dirty="0"/>
                        <a:t>접이식 손잡이 </a:t>
                      </a:r>
                      <a:r>
                        <a:rPr lang="en-US" altLang="ko-KR" sz="1200" strike="noStrike" dirty="0"/>
                        <a:t>/ </a:t>
                      </a:r>
                      <a:r>
                        <a:rPr lang="ko-KR" altLang="en-US" sz="1200" strike="noStrike" dirty="0"/>
                        <a:t>손잡이 고정 </a:t>
                      </a:r>
                      <a:r>
                        <a:rPr lang="ko-KR" altLang="en-US" sz="1200" strike="noStrike" dirty="0" err="1"/>
                        <a:t>힌지</a:t>
                      </a:r>
                      <a:r>
                        <a:rPr lang="ko-KR" altLang="en-US" sz="1200" strike="noStrike" dirty="0"/>
                        <a:t> </a:t>
                      </a:r>
                      <a:r>
                        <a:rPr lang="en-US" altLang="ko-KR" sz="1200" strike="noStrike" dirty="0"/>
                        <a:t>/ </a:t>
                      </a:r>
                      <a:r>
                        <a:rPr lang="ko-KR" altLang="en-US" sz="1200" strike="noStrike" dirty="0"/>
                        <a:t>스케일마크  </a:t>
                      </a:r>
                      <a:br>
                        <a:rPr lang="en-US" altLang="ko-KR" sz="1200" dirty="0"/>
                      </a:b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br>
                        <a:rPr lang="en-US" altLang="ko-KR" sz="1200" dirty="0"/>
                      </a:br>
                      <a:r>
                        <a:rPr lang="ko-KR" altLang="en-US" sz="1200" dirty="0" err="1"/>
                        <a:t>백패킹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 미니멀 캠핑에 최적화된 캠핑 반합 세트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strike="sngStrike" dirty="0" err="1"/>
                        <a:t>미니멀</a:t>
                      </a:r>
                      <a:r>
                        <a:rPr lang="ko-KR" altLang="en-US" sz="1200" strike="sngStrike" dirty="0"/>
                        <a:t> </a:t>
                      </a:r>
                      <a:r>
                        <a:rPr lang="ko-KR" altLang="en-US" sz="1200" strike="sngStrike" dirty="0" err="1"/>
                        <a:t>논스틱</a:t>
                      </a:r>
                      <a:r>
                        <a:rPr lang="ko-KR" altLang="en-US" sz="1200" strike="sngStrike" dirty="0"/>
                        <a:t> 캠핑 반합 세트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0" strike="sngStrike" dirty="0">
                          <a:solidFill>
                            <a:schemeClr val="tx1"/>
                          </a:solidFill>
                        </a:rPr>
                        <a:t>높은 퀄리티로 튼튼하게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strike="sngStrike" dirty="0" err="1"/>
                        <a:t>미니멀</a:t>
                      </a:r>
                      <a:r>
                        <a:rPr lang="ko-KR" altLang="en-US" sz="1200" strike="sngStrike" dirty="0"/>
                        <a:t> 캠핑에 최적화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478330"/>
              </p:ext>
            </p:extLst>
          </p:nvPr>
        </p:nvGraphicFramePr>
        <p:xfrm>
          <a:off x="248478" y="548641"/>
          <a:ext cx="634391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325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037586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474" y="2225233"/>
            <a:ext cx="1790298" cy="1547142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364" y="2225233"/>
            <a:ext cx="1934813" cy="1599298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575C5ECD-8453-0F7A-5BE4-68ED721097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823" y="1760361"/>
            <a:ext cx="701485" cy="701485"/>
          </a:xfrm>
          <a:prstGeom prst="rect">
            <a:avLst/>
          </a:prstGeom>
        </p:spPr>
      </p:pic>
      <p:pic>
        <p:nvPicPr>
          <p:cNvPr id="2" name="그림 1" descr="바닥, 실내이(가) 표시된 사진&#10;&#10;자동 생성된 설명">
            <a:extLst>
              <a:ext uri="{FF2B5EF4-FFF2-40B4-BE49-F238E27FC236}">
                <a16:creationId xmlns:a16="http://schemas.microsoft.com/office/drawing/2014/main" id="{473EAE76-91BE-1772-626F-DC8069A2E3C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" t="18794" r="32884" b="30285"/>
          <a:stretch/>
        </p:blipFill>
        <p:spPr>
          <a:xfrm>
            <a:off x="5170861" y="2225233"/>
            <a:ext cx="2545413" cy="1517321"/>
          </a:xfrm>
          <a:prstGeom prst="rect">
            <a:avLst/>
          </a:prstGeom>
        </p:spPr>
      </p:pic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8AFD2087-EB7C-14DF-576B-1708BCDEA521}"/>
              </a:ext>
            </a:extLst>
          </p:cNvPr>
          <p:cNvCxnSpPr/>
          <p:nvPr/>
        </p:nvCxnSpPr>
        <p:spPr>
          <a:xfrm>
            <a:off x="5858339" y="2194482"/>
            <a:ext cx="391885" cy="4322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FDFDF74-2413-CB4B-BA7E-7EB8BC3F39D6}"/>
              </a:ext>
            </a:extLst>
          </p:cNvPr>
          <p:cNvSpPr txBox="1"/>
          <p:nvPr/>
        </p:nvSpPr>
        <p:spPr>
          <a:xfrm>
            <a:off x="4757549" y="2063677"/>
            <a:ext cx="9396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50" b="1" dirty="0" err="1"/>
              <a:t>논스틱</a:t>
            </a:r>
            <a:r>
              <a:rPr lang="ko-KR" altLang="en-US" sz="1050" b="1" dirty="0"/>
              <a:t> 코팅</a:t>
            </a:r>
          </a:p>
        </p:txBody>
      </p:sp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647505"/>
              </p:ext>
            </p:extLst>
          </p:nvPr>
        </p:nvGraphicFramePr>
        <p:xfrm>
          <a:off x="248478" y="1411357"/>
          <a:ext cx="11628783" cy="4838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뚜껑 열어 따뜻한 밥을 보여준 다음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뚜껑으로 고기를 굽는 연출</a:t>
                      </a:r>
                      <a:br>
                        <a:rPr lang="en-US" altLang="ko-KR" sz="1200" dirty="0"/>
                      </a:b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뚜껑을 </a:t>
                      </a:r>
                      <a:r>
                        <a:rPr lang="ko-KR" altLang="en-US" sz="1200" dirty="0" err="1"/>
                        <a:t>팟그리퍼로</a:t>
                      </a:r>
                      <a:r>
                        <a:rPr lang="ko-KR" altLang="en-US" sz="1200" dirty="0"/>
                        <a:t> 잡고</a:t>
                      </a:r>
                      <a:r>
                        <a:rPr lang="en-US" altLang="ko-KR" sz="1200" dirty="0"/>
                        <a:t>)</a:t>
                      </a:r>
                      <a:br>
                        <a:rPr lang="en-US" altLang="ko-KR" sz="1200" dirty="0"/>
                      </a:br>
                      <a:r>
                        <a:rPr lang="en-US" altLang="ko-KR" sz="1200" strike="sngStrike" dirty="0"/>
                        <a:t>2</a:t>
                      </a:r>
                      <a:r>
                        <a:rPr lang="ko-KR" altLang="en-US" sz="1200" strike="sngStrike" dirty="0"/>
                        <a:t>분할  </a:t>
                      </a:r>
                      <a:r>
                        <a:rPr lang="ko-KR" altLang="en-US" sz="1200" b="1" strike="noStrike" dirty="0" err="1">
                          <a:solidFill>
                            <a:srgbClr val="FF0000"/>
                          </a:solidFill>
                        </a:rPr>
                        <a:t>분할</a:t>
                      </a:r>
                      <a:r>
                        <a:rPr lang="ko-KR" altLang="en-US" sz="1200" b="1" strike="noStrike" dirty="0">
                          <a:solidFill>
                            <a:srgbClr val="FF0000"/>
                          </a:solidFill>
                        </a:rPr>
                        <a:t> 아님</a:t>
                      </a:r>
                      <a:r>
                        <a:rPr lang="en-US" altLang="ko-KR" sz="1200" b="1" strike="noStrike" dirty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ko-KR" altLang="en-US" sz="1200" b="1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1" dirty="0" err="1">
                          <a:solidFill>
                            <a:srgbClr val="FF0000"/>
                          </a:solidFill>
                        </a:rPr>
                        <a:t>찜망이용하여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 만두 찌는 장면 포함 </a:t>
                      </a:r>
                      <a:endParaRPr lang="en-US" altLang="ko-KR" sz="1200" b="1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도마를 접시 용도로 활용하는 연출 컷 포함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strike="noStrike" dirty="0"/>
                        <a:t>음식이 들러붙지 않는 </a:t>
                      </a:r>
                      <a:r>
                        <a:rPr lang="ko-KR" altLang="en-US" sz="1200" strike="noStrike" dirty="0" err="1"/>
                        <a:t>논스틱</a:t>
                      </a:r>
                      <a:r>
                        <a:rPr lang="ko-KR" altLang="en-US" sz="1200" strike="noStrike" dirty="0"/>
                        <a:t> 코팅</a:t>
                      </a:r>
                      <a:br>
                        <a:rPr lang="en-US" altLang="ko-KR" sz="1200" strike="noStrike" dirty="0"/>
                      </a:br>
                      <a:r>
                        <a:rPr lang="en-US" altLang="ko-KR" sz="1200" strike="noStrike" dirty="0"/>
                        <a:t>*</a:t>
                      </a:r>
                      <a:r>
                        <a:rPr lang="ko-KR" altLang="en-US" sz="1200" strike="noStrike" dirty="0"/>
                        <a:t>뚜껑은 미니 </a:t>
                      </a:r>
                      <a:r>
                        <a:rPr lang="ko-KR" altLang="en-US" sz="1200" strike="noStrike" dirty="0" err="1"/>
                        <a:t>후라이팬으로</a:t>
                      </a:r>
                      <a:r>
                        <a:rPr lang="ko-KR" altLang="en-US" sz="1200" strike="noStrike" dirty="0"/>
                        <a:t> 활용</a:t>
                      </a:r>
                      <a:r>
                        <a:rPr lang="en-US" altLang="ko-KR" sz="1200" strike="noStrike" dirty="0"/>
                        <a:t>(</a:t>
                      </a:r>
                      <a:r>
                        <a:rPr lang="ko-KR" altLang="en-US" sz="1200" strike="noStrike" dirty="0"/>
                        <a:t>화살표 자막으로 포인트</a:t>
                      </a:r>
                      <a:r>
                        <a:rPr lang="en-US" altLang="ko-KR" sz="1200" strike="noStrike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올인원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끝판왕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! </a:t>
                      </a:r>
                    </a:p>
                    <a:p>
                      <a:r>
                        <a:rPr lang="ko-KR" altLang="en-US" sz="1200" dirty="0" err="1"/>
                        <a:t>컴팩트하고</a:t>
                      </a:r>
                      <a:r>
                        <a:rPr lang="ko-KR" altLang="en-US" sz="1200" dirty="0"/>
                        <a:t> 가볍게 </a:t>
                      </a:r>
                      <a:r>
                        <a:rPr lang="en-US" altLang="ko-KR" sz="1200" dirty="0"/>
                        <a:t>!</a:t>
                      </a:r>
                      <a:r>
                        <a:rPr lang="ko-KR" altLang="en-US" sz="1200" dirty="0"/>
                        <a:t> 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7 in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1</a:t>
                      </a:r>
                      <a:r>
                        <a:rPr lang="ko-KR" altLang="en-US" sz="1200" dirty="0"/>
                        <a:t> 멀티 </a:t>
                      </a:r>
                      <a:r>
                        <a:rPr lang="ko-KR" altLang="en-US" sz="1200" dirty="0" err="1"/>
                        <a:t>쿠커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54070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9" name="그림 8" descr="실내이(가) 표시된 사진&#10;&#10;자동 생성된 설명">
            <a:extLst>
              <a:ext uri="{FF2B5EF4-FFF2-40B4-BE49-F238E27FC236}">
                <a16:creationId xmlns:a16="http://schemas.microsoft.com/office/drawing/2014/main" id="{59E553F9-E596-16FF-BF3E-8D289D7FC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175" y="2315181"/>
            <a:ext cx="1634892" cy="1181210"/>
          </a:xfrm>
          <a:prstGeom prst="rect">
            <a:avLst/>
          </a:prstGeom>
        </p:spPr>
      </p:pic>
      <p:pic>
        <p:nvPicPr>
          <p:cNvPr id="19" name="그림 18" descr="실내, 그릇이(가) 표시된 사진&#10;&#10;자동 생성된 설명">
            <a:extLst>
              <a:ext uri="{FF2B5EF4-FFF2-40B4-BE49-F238E27FC236}">
                <a16:creationId xmlns:a16="http://schemas.microsoft.com/office/drawing/2014/main" id="{A8C9BE69-C8F3-4E31-1934-10BF66901C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7" b="11797"/>
          <a:stretch/>
        </p:blipFill>
        <p:spPr>
          <a:xfrm>
            <a:off x="1678475" y="2273941"/>
            <a:ext cx="936700" cy="1263690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28D40DD4-5595-9055-647D-CF05B6054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2113" y="2146696"/>
            <a:ext cx="2282840" cy="171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3633</TotalTime>
  <Words>209</Words>
  <Application>Microsoft Office PowerPoint</Application>
  <PresentationFormat>와이드스크린</PresentationFormat>
  <Paragraphs>60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220</cp:revision>
  <dcterms:created xsi:type="dcterms:W3CDTF">2020-06-07T11:33:37Z</dcterms:created>
  <dcterms:modified xsi:type="dcterms:W3CDTF">2022-10-11T02:40:56Z</dcterms:modified>
</cp:coreProperties>
</file>