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2022-08-29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731. </a:t>
              </a:r>
              <a:r>
                <a:rPr lang="ko-KR" altLang="en-US" sz="2000" dirty="0" err="1">
                  <a:solidFill>
                    <a:schemeClr val="bg1"/>
                  </a:solidFill>
                  <a:latin typeface="Roboto" panose="02000000000000000000" pitchFamily="2" charset="0"/>
                  <a:ea typeface="CJ ONLYONE NEW 본문 Regular" panose="00000500000000000000" pitchFamily="2" charset="-127"/>
                </a:rPr>
                <a:t>고위드</a:t>
              </a:r>
              <a:r>
                <a:rPr lang="en-US" altLang="ko-KR" sz="2000" dirty="0">
                  <a:solidFill>
                    <a:schemeClr val="bg1"/>
                  </a:solidFill>
                  <a:latin typeface="Roboto" panose="02000000000000000000" pitchFamily="2" charset="0"/>
                  <a:ea typeface="CJ ONLYONE NEW 본문 Regular" panose="00000500000000000000" pitchFamily="2" charset="-127"/>
                </a:rPr>
                <a:t>_</a:t>
              </a:r>
              <a:r>
                <a:rPr lang="ko-KR" altLang="en-US" sz="2000" b="0" i="0" dirty="0" err="1">
                  <a:solidFill>
                    <a:schemeClr val="bg1"/>
                  </a:solidFill>
                  <a:effectLst/>
                  <a:latin typeface="Roboto" panose="02000000000000000000" pitchFamily="2" charset="0"/>
                </a:rPr>
                <a:t>고위드</a:t>
              </a:r>
              <a:r>
                <a:rPr lang="ko-KR" altLang="en-US" sz="2000" b="0" i="0" dirty="0">
                  <a:solidFill>
                    <a:schemeClr val="bg1"/>
                  </a:solidFill>
                  <a:effectLst/>
                  <a:latin typeface="Roboto" panose="02000000000000000000" pitchFamily="2" charset="0"/>
                </a:rPr>
                <a:t> 고농축 캡슐세탁세제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5909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3600" b="1" i="0" dirty="0" err="1">
                    <a:solidFill>
                      <a:schemeClr val="bg1"/>
                    </a:solidFill>
                    <a:effectLst/>
                    <a:latin typeface="Roboto" panose="02000000000000000000" pitchFamily="2" charset="0"/>
                  </a:rPr>
                  <a:t>고위드</a:t>
                </a:r>
                <a:r>
                  <a:rPr lang="ko-KR" altLang="en-US" sz="3600" b="1" i="0" dirty="0">
                    <a:solidFill>
                      <a:schemeClr val="bg1"/>
                    </a:solidFill>
                    <a:effectLst/>
                    <a:latin typeface="Roboto" panose="02000000000000000000" pitchFamily="2" charset="0"/>
                  </a:rPr>
                  <a:t> 고농축 캡슐세탁세제</a:t>
                </a:r>
                <a:endParaRPr lang="en-US" altLang="ko-KR" sz="36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2022.08.26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162945"/>
              </p:ext>
            </p:extLst>
          </p:nvPr>
        </p:nvGraphicFramePr>
        <p:xfrm>
          <a:off x="248478" y="1411357"/>
          <a:ext cx="11628783" cy="4629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빨래와 타 세제 제품 치우고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상품 노출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고농축 세제 와 </a:t>
                      </a:r>
                      <a:r>
                        <a:rPr lang="ko-KR" altLang="en-US" sz="1200" dirty="0" err="1"/>
                        <a:t>많은양의</a:t>
                      </a:r>
                      <a:r>
                        <a:rPr lang="ko-KR" altLang="en-US" sz="1200" dirty="0"/>
                        <a:t> 수건 함께 노출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간편하고 스마트하게</a:t>
                      </a:r>
                      <a:r>
                        <a:rPr lang="en-US" altLang="ko-KR" sz="1200" dirty="0"/>
                        <a:t>~</a:t>
                      </a:r>
                    </a:p>
                    <a:p>
                      <a:r>
                        <a:rPr lang="ko-KR" altLang="en-US" sz="1200" dirty="0" err="1"/>
                        <a:t>고위드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캡슐 세탁 세제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/>
                        <a:t>이젠 고농축 캡슐세제 하나면 충분합니다</a:t>
                      </a:r>
                      <a:endParaRPr lang="en-US" altLang="ko-K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캡슐하나에</a:t>
                      </a:r>
                      <a:r>
                        <a:rPr lang="ko-KR" altLang="en-US" sz="1200" dirty="0"/>
                        <a:t> 약 </a:t>
                      </a:r>
                      <a:r>
                        <a:rPr lang="en-US" altLang="ko-KR" sz="1200" dirty="0"/>
                        <a:t>40</a:t>
                      </a:r>
                      <a:r>
                        <a:rPr lang="ko-KR" altLang="en-US" sz="1200" dirty="0"/>
                        <a:t>장의 수건</a:t>
                      </a:r>
                      <a:r>
                        <a:rPr lang="en-US" altLang="ko-KR" sz="1200" dirty="0"/>
                        <a:t>(6kg) </a:t>
                      </a:r>
                      <a:r>
                        <a:rPr lang="ko-KR" altLang="en-US" sz="1200" dirty="0"/>
                        <a:t>양 세탁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좋은 생활 연구소 세탁세제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고농축 캡슐세제 하나면 끝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많은 양도 문제없이 깨끗하게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891230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11" name="그림 10">
            <a:extLst>
              <a:ext uri="{FF2B5EF4-FFF2-40B4-BE49-F238E27FC236}">
                <a16:creationId xmlns:a16="http://schemas.microsoft.com/office/drawing/2014/main" id="{22669C39-7E63-8356-5B55-2665E29FD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625" y="2096187"/>
            <a:ext cx="2267657" cy="1815769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16C02B21-3762-3A4C-85AD-0571AA893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323" y="2096187"/>
            <a:ext cx="2033451" cy="1438436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26A202A5-2ABB-068E-D3A1-54A7DA2135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323" y="2452812"/>
            <a:ext cx="856434" cy="1081811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36638A80-EBC6-AC18-43B3-936DE76AB8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5606" y="2745464"/>
            <a:ext cx="963279" cy="789159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68D48649-AA8F-5CF4-5E3E-A004F4E897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67441" y="1961587"/>
            <a:ext cx="1931807" cy="208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972292"/>
              </p:ext>
            </p:extLst>
          </p:nvPr>
        </p:nvGraphicFramePr>
        <p:xfrm>
          <a:off x="248478" y="1411357"/>
          <a:ext cx="11628783" cy="4637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사용 전</a:t>
                      </a:r>
                      <a:r>
                        <a:rPr lang="en-US" altLang="ko-KR" sz="1200" dirty="0"/>
                        <a:t>/ </a:t>
                      </a:r>
                      <a:r>
                        <a:rPr lang="ko-KR" altLang="en-US" sz="1200" dirty="0"/>
                        <a:t>사용 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깨끗한 수건</a:t>
                      </a:r>
                      <a:r>
                        <a:rPr lang="en-US" altLang="ko-KR" sz="1200" dirty="0"/>
                        <a:t>/</a:t>
                      </a:r>
                      <a:r>
                        <a:rPr lang="ko-KR" altLang="en-US" sz="1200" dirty="0"/>
                        <a:t>옷과 함께 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사용 전 </a:t>
                      </a:r>
                      <a:r>
                        <a:rPr lang="en-US" altLang="ko-KR" sz="1200" dirty="0"/>
                        <a:t>/ </a:t>
                      </a:r>
                      <a:r>
                        <a:rPr lang="ko-KR" altLang="en-US" sz="1200" dirty="0"/>
                        <a:t>사용 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피부는 안전하게 옷감은 깨끗하게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고위드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캡슐 세탁 세제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풍성한 거품으로 깨끗하게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고위드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캡슐 세탁 세제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83476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10" name="그림 9">
            <a:extLst>
              <a:ext uri="{FF2B5EF4-FFF2-40B4-BE49-F238E27FC236}">
                <a16:creationId xmlns:a16="http://schemas.microsoft.com/office/drawing/2014/main" id="{CB447D66-B502-7277-5EF6-392892341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433" y="2820512"/>
            <a:ext cx="1035878" cy="1216976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7671BA5D-6CAE-2D44-3FBF-570546E1C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1202" y="1950584"/>
            <a:ext cx="1668508" cy="1966209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8AD4FAF3-C3F0-3970-3362-449D5D190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311" y="2274790"/>
            <a:ext cx="1363070" cy="109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3931</TotalTime>
  <Words>144</Words>
  <Application>Microsoft Office PowerPoint</Application>
  <PresentationFormat>와이드스크린</PresentationFormat>
  <Paragraphs>62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CJ ONLYONE NEW 본문 Regular</vt:lpstr>
      <vt:lpstr>맑은 고딕</vt:lpstr>
      <vt:lpstr>Arial</vt:lpstr>
      <vt:lpstr>Roboto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 호</cp:lastModifiedBy>
  <cp:revision>235</cp:revision>
  <dcterms:created xsi:type="dcterms:W3CDTF">2020-06-07T11:33:37Z</dcterms:created>
  <dcterms:modified xsi:type="dcterms:W3CDTF">2022-08-29T12:30:35Z</dcterms:modified>
</cp:coreProperties>
</file>