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5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2022-10-25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-12646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1054.SYNCDEVICE</a:t>
              </a: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고속무선충전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마우스패드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2022.10.20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28242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제품 로고 </a:t>
                      </a:r>
                      <a:r>
                        <a:rPr lang="ko-KR" altLang="en-US" sz="1200" dirty="0" err="1"/>
                        <a:t>큰사이즈</a:t>
                      </a:r>
                      <a:r>
                        <a:rPr lang="ko-KR" altLang="en-US" sz="1200" dirty="0"/>
                        <a:t> 노출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위에 마우스와 휴대폰을 놓는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세팅된</a:t>
                      </a:r>
                      <a:r>
                        <a:rPr lang="ko-KR" altLang="en-US" sz="1200" dirty="0"/>
                        <a:t> 마우스 패드를 마우스와 함께 사용하는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모습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SYNCDEVICE </a:t>
                      </a:r>
                      <a:r>
                        <a:rPr lang="ko-KR" altLang="en-US" sz="1200" dirty="0"/>
                        <a:t>고속 무선충전 마우스패드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15W </a:t>
                      </a:r>
                      <a:r>
                        <a:rPr lang="ko-KR" altLang="en-US" sz="1200" dirty="0"/>
                        <a:t>휴대폰 고속 충전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스마트폰 무선충전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마우스 사용 및 스마트폰 고속 무선충전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동시사용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SYNCDEVICE </a:t>
                      </a:r>
                      <a:r>
                        <a:rPr lang="ko-KR" altLang="en-US" sz="1200" b="1" dirty="0">
                          <a:solidFill>
                            <a:srgbClr val="FF0000"/>
                          </a:solidFill>
                        </a:rPr>
                        <a:t>고속</a:t>
                      </a:r>
                      <a:r>
                        <a:rPr lang="ko-KR" altLang="en-US" sz="1200" dirty="0"/>
                        <a:t> 무선충전 마우스패드</a:t>
                      </a:r>
                      <a:br>
                        <a:rPr lang="en-US" altLang="ko-KR" sz="1200" dirty="0"/>
                      </a:b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신크디바이스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무선충전 선택이 아닌 필수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효율적인 업무를 위한 필수 세팅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AA13C14F-26FE-FA78-12B1-44D2BBA60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064" y="2359633"/>
            <a:ext cx="2426916" cy="136606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23D180A-DEE3-A0CF-98FD-923FD1A25F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479" y="2359633"/>
            <a:ext cx="2426916" cy="1366061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1633EA6E-194F-0187-121D-78CA63DA6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1894" y="2087165"/>
            <a:ext cx="2457793" cy="16385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31FC63-4661-03E0-4666-8ACAF19E2BC2}"/>
              </a:ext>
            </a:extLst>
          </p:cNvPr>
          <p:cNvSpPr txBox="1"/>
          <p:nvPr/>
        </p:nvSpPr>
        <p:spPr>
          <a:xfrm>
            <a:off x="2441555" y="6185435"/>
            <a:ext cx="1103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</a:rPr>
              <a:t>요구 사항 </a:t>
            </a:r>
            <a:r>
              <a:rPr lang="en-US" altLang="ko-KR" sz="1200" dirty="0">
                <a:solidFill>
                  <a:srgbClr val="FF0000"/>
                </a:solidFill>
              </a:rPr>
              <a:t>: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DCC75AF-538E-689B-DA83-18A5695AA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9355" y="6155956"/>
            <a:ext cx="5591955" cy="54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228445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#5 - 1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패드면과 테두리 디테일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마우스사용</a:t>
                      </a:r>
                      <a:r>
                        <a:rPr lang="en-US" altLang="ko-KR" sz="1200" dirty="0"/>
                        <a:t>&amp;</a:t>
                      </a:r>
                      <a:r>
                        <a:rPr lang="ko-KR" altLang="en-US" sz="1200" dirty="0"/>
                        <a:t>충전</a:t>
                      </a:r>
                      <a:r>
                        <a:rPr lang="en-US" altLang="ko-KR" sz="1200" dirty="0"/>
                        <a:t>) (</a:t>
                      </a:r>
                      <a:r>
                        <a:rPr lang="ko-KR" altLang="en-US" sz="1200" dirty="0"/>
                        <a:t>고급스럽게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편집 </a:t>
                      </a:r>
                      <a:r>
                        <a:rPr lang="en-US" altLang="ko-KR" sz="1200" dirty="0"/>
                        <a:t>– </a:t>
                      </a:r>
                      <a:r>
                        <a:rPr lang="ko-KR" altLang="en-US" sz="1200" dirty="0"/>
                        <a:t>중앙에 회사 로고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고급 알루미늄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 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아노다이징</a:t>
                      </a:r>
                      <a:r>
                        <a:rPr lang="ko-KR" altLang="en-US" sz="1200" dirty="0"/>
                        <a:t>      메탈 프레임 적용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품격있는</a:t>
                      </a:r>
                      <a:r>
                        <a:rPr lang="ko-KR" altLang="en-US" sz="1200" dirty="0"/>
                        <a:t> 업무를 위해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SYNCDEVICE </a:t>
                      </a:r>
                      <a:r>
                        <a:rPr lang="ko-KR" altLang="en-US" sz="1200" dirty="0"/>
                        <a:t>무선충전 마우스패드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/>
                        <a:t>www.syncdevice.net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깔끔한 마감부터 고급스런 느낌까지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SYNCDEVICE </a:t>
                      </a:r>
                      <a:r>
                        <a:rPr lang="ko-KR" altLang="en-US" sz="1200" dirty="0"/>
                        <a:t>무선충전 마우스패드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0DC5EEFA-6BCD-5555-A319-F968A786D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579" y="2392734"/>
            <a:ext cx="2188723" cy="1371870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842C7A42-B1E0-FDC5-0D6F-609F64614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744" y="2212870"/>
            <a:ext cx="2342564" cy="15517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2518A2-C05C-E3F3-4673-6B4A06E4C3B8}"/>
              </a:ext>
            </a:extLst>
          </p:cNvPr>
          <p:cNvSpPr txBox="1"/>
          <p:nvPr/>
        </p:nvSpPr>
        <p:spPr>
          <a:xfrm>
            <a:off x="1411052" y="5169644"/>
            <a:ext cx="31645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*</a:t>
            </a:r>
            <a:r>
              <a:rPr lang="ko-KR" altLang="en-US" sz="1200" dirty="0">
                <a:solidFill>
                  <a:srgbClr val="FF0000"/>
                </a:solidFill>
              </a:rPr>
              <a:t>참고사항 </a:t>
            </a:r>
            <a:r>
              <a:rPr lang="en-US" altLang="ko-KR" sz="1200" dirty="0">
                <a:solidFill>
                  <a:srgbClr val="FF0000"/>
                </a:solidFill>
              </a:rPr>
              <a:t>_ </a:t>
            </a:r>
            <a:r>
              <a:rPr lang="ko-KR" altLang="en-US" sz="1200" dirty="0" err="1">
                <a:solidFill>
                  <a:srgbClr val="FF0000"/>
                </a:solidFill>
              </a:rPr>
              <a:t>아노다이징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: </a:t>
            </a:r>
            <a:r>
              <a:rPr lang="ko-KR" altLang="en-US" sz="1200" dirty="0">
                <a:solidFill>
                  <a:srgbClr val="FF0000"/>
                </a:solidFill>
              </a:rPr>
              <a:t>고급 알루미늄 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94D91C0C-F31C-13C1-A4CF-415AAD292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5103" y="6185435"/>
            <a:ext cx="5915851" cy="504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F20BE0-D47E-0110-7900-6ACF63A3466C}"/>
              </a:ext>
            </a:extLst>
          </p:cNvPr>
          <p:cNvSpPr txBox="1"/>
          <p:nvPr/>
        </p:nvSpPr>
        <p:spPr>
          <a:xfrm>
            <a:off x="2441555" y="6185435"/>
            <a:ext cx="1103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200" dirty="0">
                <a:solidFill>
                  <a:srgbClr val="FF0000"/>
                </a:solidFill>
              </a:rPr>
              <a:t>요구 사항 </a:t>
            </a:r>
            <a:r>
              <a:rPr lang="en-US" altLang="ko-KR" sz="1200" dirty="0">
                <a:solidFill>
                  <a:srgbClr val="FF0000"/>
                </a:solidFill>
              </a:rPr>
              <a:t>: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3678</TotalTime>
  <Words>186</Words>
  <Application>Microsoft Office PowerPoint</Application>
  <PresentationFormat>와이드스크린</PresentationFormat>
  <Paragraphs>66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2022-10-25T09:07:22Z</dcterms:modified>
</cp:coreProperties>
</file>