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1061.(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주</a:t>
              </a: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)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더블유엠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우즈맨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라이너일체형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구스침낭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2022.10.21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964614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손바닥으로 눌러보는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걷어 소재를 만져보는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우즈맨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라이너일체형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구스침낭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구스다운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충전재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40</a:t>
                      </a:r>
                      <a:r>
                        <a:rPr lang="ko-KR" altLang="en-US" sz="1200" dirty="0"/>
                        <a:t>수 국내산 고급 소재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언제 어디서든 안전하고 포근하게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최고사양 </a:t>
                      </a:r>
                      <a:r>
                        <a:rPr lang="ko-KR" altLang="en-US" sz="1200" dirty="0" err="1"/>
                        <a:t>구스다운으로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보온력을</a:t>
                      </a:r>
                      <a:r>
                        <a:rPr lang="ko-KR" altLang="en-US" sz="1200" dirty="0"/>
                        <a:t> 높여주고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/>
                        <a:t>여름엔 </a:t>
                      </a:r>
                      <a:r>
                        <a:rPr lang="ko-KR" altLang="en-US" sz="1200" dirty="0"/>
                        <a:t>산뜻</a:t>
                      </a:r>
                      <a:r>
                        <a:rPr lang="en-US" altLang="ko-KR" sz="1200" dirty="0"/>
                        <a:t>, </a:t>
                      </a:r>
                    </a:p>
                    <a:p>
                      <a:r>
                        <a:rPr lang="ko-KR" altLang="en-US" sz="1200" dirty="0"/>
                        <a:t>겨울엔 따뜻하게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912AE0E-2B0B-0075-9C13-3F71E435D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3" y="2358687"/>
            <a:ext cx="2354095" cy="144482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EEC3FD1-B093-D685-CD6B-3DBAFD6A2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128" y="2358688"/>
            <a:ext cx="1976382" cy="144482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E8A9A1C-F7EC-D30B-E894-4EA84E4B66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570" y="2358686"/>
            <a:ext cx="2216239" cy="144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761812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지퍼를 열어 펼쳐보는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침낭 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 이불 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 매트 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우즈맨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라이너일체형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구스침낭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지퍼를 내려 원하는 대로 변신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힐링 캠핑 </a:t>
                      </a:r>
                      <a:r>
                        <a:rPr lang="ko-KR" altLang="en-US" sz="1200" dirty="0" err="1"/>
                        <a:t>우즈맨</a:t>
                      </a:r>
                      <a:r>
                        <a:rPr lang="ko-KR" altLang="en-US" sz="1200" dirty="0"/>
                        <a:t> 라이너 </a:t>
                      </a:r>
                      <a:r>
                        <a:rPr lang="ko-KR" altLang="en-US" sz="1200" dirty="0" err="1"/>
                        <a:t>구스침낭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1ECAF9A0-A946-CB23-A785-9C12592E0C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206" y="2408222"/>
            <a:ext cx="2291245" cy="143420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428FC913-4E7A-D3C8-E740-BBE5086CC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36" y="2408222"/>
            <a:ext cx="2412460" cy="143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129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2022-10-26T07:29:40Z</dcterms:modified>
</cp:coreProperties>
</file>