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BF639558-D952-40F6-B9A9-AD5F7DC17024}"/>
    <pc:docChg chg="modSld">
      <pc:chgData name="주 영애" userId="bce92ae37888ebe5" providerId="LiveId" clId="{BF639558-D952-40F6-B9A9-AD5F7DC17024}" dt="2022-07-27T02:54:03.855" v="28" actId="20577"/>
      <pc:docMkLst>
        <pc:docMk/>
      </pc:docMkLst>
      <pc:sldChg chg="modSp mod">
        <pc:chgData name="주 영애" userId="bce92ae37888ebe5" providerId="LiveId" clId="{BF639558-D952-40F6-B9A9-AD5F7DC17024}" dt="2022-07-27T02:52:24.654" v="2" actId="20577"/>
        <pc:sldMkLst>
          <pc:docMk/>
          <pc:sldMk cId="2095826202" sldId="332"/>
        </pc:sldMkLst>
        <pc:graphicFrameChg chg="mod modGraphic">
          <ac:chgData name="주 영애" userId="bce92ae37888ebe5" providerId="LiveId" clId="{BF639558-D952-40F6-B9A9-AD5F7DC17024}" dt="2022-07-27T02:52:24.654" v="2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BF639558-D952-40F6-B9A9-AD5F7DC17024}" dt="2022-07-27T02:54:03.855" v="28" actId="20577"/>
        <pc:sldMkLst>
          <pc:docMk/>
          <pc:sldMk cId="69959253" sldId="334"/>
        </pc:sldMkLst>
        <pc:graphicFrameChg chg="mod modGraphic">
          <ac:chgData name="주 영애" userId="bce92ae37888ebe5" providerId="LiveId" clId="{BF639558-D952-40F6-B9A9-AD5F7DC17024}" dt="2022-07-27T02:54:03.855" v="28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598. DSL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코리아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서프범버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128F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플로팅미노우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216243"/>
              </p:ext>
            </p:extLst>
          </p:nvPr>
        </p:nvGraphicFramePr>
        <p:xfrm>
          <a:off x="248478" y="1411357"/>
          <a:ext cx="11628783" cy="4655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회전테이블 위에 제품이 </a:t>
                      </a:r>
                      <a:r>
                        <a:rPr lang="ko-KR" altLang="en-US" sz="1200" dirty="0" err="1"/>
                        <a:t>돌아감</a:t>
                      </a:r>
                      <a:endParaRPr lang="en-US" altLang="ko-KR" sz="1200" dirty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돌면서 컬러전체가 한번씩 교차되는 느낌으로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  <a:p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서프범버</a:t>
                      </a:r>
                      <a:r>
                        <a:rPr lang="ko-KR" altLang="en-US" sz="1200" dirty="0"/>
                        <a:t> 컬러 </a:t>
                      </a:r>
                      <a:r>
                        <a:rPr lang="en-US" altLang="ko-KR" sz="1200" dirty="0"/>
                        <a:t>B04)</a:t>
                      </a:r>
                      <a:r>
                        <a:rPr lang="ko-KR" altLang="en-US" sz="1200" dirty="0"/>
                        <a:t>의 부분 디테일을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낚시대에 제품을 끼우고 던지는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서프범버</a:t>
                      </a:r>
                      <a:r>
                        <a:rPr lang="en-US" altLang="ko-KR" sz="1200" dirty="0"/>
                        <a:t>128F </a:t>
                      </a:r>
                      <a:r>
                        <a:rPr lang="ko-KR" altLang="en-US" sz="1200" dirty="0" err="1"/>
                        <a:t>플로팅미노우</a:t>
                      </a:r>
                      <a:r>
                        <a:rPr lang="ko-KR" altLang="en-US" sz="1200" dirty="0"/>
                        <a:t>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캐스팅비거리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 50M</a:t>
                      </a:r>
                    </a:p>
                    <a:p>
                      <a:r>
                        <a:rPr lang="ko-KR" altLang="en-US" sz="1200" dirty="0" err="1"/>
                        <a:t>잠행수심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 80~100cm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BKK HOOK</a:t>
                      </a:r>
                      <a:r>
                        <a:rPr lang="ko-KR" altLang="en-US" sz="1200" dirty="0"/>
                        <a:t>탑재로 강력한 </a:t>
                      </a:r>
                      <a:r>
                        <a:rPr lang="ko-KR" altLang="en-US" sz="1200" dirty="0" err="1"/>
                        <a:t>후킹력과</a:t>
                      </a:r>
                      <a:r>
                        <a:rPr lang="ko-KR" altLang="en-US" sz="1200" dirty="0"/>
                        <a:t> 염분 부식 방지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텅스텐 </a:t>
                      </a:r>
                      <a:r>
                        <a:rPr lang="ko-KR" altLang="en-US" sz="1200" dirty="0" err="1"/>
                        <a:t>레틀볼</a:t>
                      </a:r>
                      <a:r>
                        <a:rPr lang="en-US" altLang="ko-KR" sz="1200"/>
                        <a:t>}</a:t>
                      </a:r>
                    </a:p>
                    <a:p>
                      <a:r>
                        <a:rPr lang="ko-KR" altLang="en-US" sz="1200"/>
                        <a:t>탁월한 </a:t>
                      </a:r>
                      <a:r>
                        <a:rPr lang="ko-KR" altLang="en-US" sz="1200" dirty="0"/>
                        <a:t>캐스팅 비거리와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수평유지 및 안정적인 액션 확보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서프범버</a:t>
                      </a:r>
                      <a:r>
                        <a:rPr lang="en-US" altLang="ko-KR" sz="1200" dirty="0"/>
                        <a:t>128F(</a:t>
                      </a:r>
                      <a:r>
                        <a:rPr lang="ko-KR" altLang="en-US" sz="1200" dirty="0" err="1"/>
                        <a:t>읽을때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 err="1"/>
                        <a:t>일이팔에프</a:t>
                      </a:r>
                      <a:r>
                        <a:rPr lang="en-US" altLang="ko-KR" sz="1200" dirty="0"/>
                        <a:t>“) </a:t>
                      </a:r>
                      <a:r>
                        <a:rPr lang="ko-KR" altLang="en-US" sz="1200" dirty="0" err="1"/>
                        <a:t>플로팅미노우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BKK HOOK(</a:t>
                      </a:r>
                      <a:r>
                        <a:rPr lang="ko-KR" altLang="en-US" sz="1200" dirty="0" err="1"/>
                        <a:t>비비케이훅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탑재로 강력한 </a:t>
                      </a:r>
                      <a:r>
                        <a:rPr lang="ko-KR" altLang="en-US" sz="1200" dirty="0" err="1"/>
                        <a:t>후킹력</a:t>
                      </a:r>
                      <a:r>
                        <a:rPr lang="ko-KR" altLang="en-US" sz="1200" dirty="0"/>
                        <a:t> 확보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공기 역학적 설계로 </a:t>
                      </a:r>
                      <a:r>
                        <a:rPr lang="ko-KR" altLang="en-US" sz="1200" dirty="0" err="1"/>
                        <a:t>롱캐스팅이</a:t>
                      </a:r>
                      <a:r>
                        <a:rPr lang="ko-KR" altLang="en-US" sz="1200" dirty="0"/>
                        <a:t> 가능합니다</a:t>
                      </a:r>
                      <a:r>
                        <a:rPr lang="en-US" altLang="ko-KR" sz="1200" dirty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85AFD13C-790A-2E13-4995-8B8EA7859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268" y="2432363"/>
            <a:ext cx="2254250" cy="128489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EFB8CFE-8C90-D22A-E870-4C2BA13D7D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897" y="2432364"/>
            <a:ext cx="2117957" cy="128489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EFFEA1E-13B7-7BEE-8EFB-C46E3657A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244" y="2308718"/>
            <a:ext cx="2254250" cy="128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94804"/>
              </p:ext>
            </p:extLst>
          </p:nvPr>
        </p:nvGraphicFramePr>
        <p:xfrm>
          <a:off x="248478" y="1411357"/>
          <a:ext cx="11628783" cy="4655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/>
                        <a:t>수중 액션 </a:t>
                      </a:r>
                      <a:r>
                        <a:rPr lang="ko-KR" altLang="en-US" sz="1200" dirty="0"/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종류별 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5</a:t>
                      </a:r>
                      <a:r>
                        <a:rPr lang="ko-KR" altLang="en-US" sz="1200" dirty="0"/>
                        <a:t>번장면에서 하얗게 변하고 </a:t>
                      </a:r>
                      <a:r>
                        <a:rPr lang="ko-KR" altLang="en-US" sz="1200" dirty="0" err="1"/>
                        <a:t>테이크오프</a:t>
                      </a:r>
                      <a:r>
                        <a:rPr lang="ko-KR" altLang="en-US" sz="1200" dirty="0"/>
                        <a:t> 로고가 </a:t>
                      </a:r>
                      <a:r>
                        <a:rPr lang="ko-KR" altLang="en-US" sz="1200" dirty="0" err="1"/>
                        <a:t>디졸브</a:t>
                      </a:r>
                      <a:r>
                        <a:rPr lang="ko-KR" altLang="en-US" sz="1200" dirty="0"/>
                        <a:t> 교차되어 뜨며 종료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자연스러운 </a:t>
                      </a:r>
                      <a:r>
                        <a:rPr lang="ko-KR" altLang="en-US" sz="1200" dirty="0" err="1"/>
                        <a:t>워블링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&amp; </a:t>
                      </a:r>
                      <a:r>
                        <a:rPr lang="ko-KR" altLang="en-US" sz="1200" dirty="0"/>
                        <a:t>롤링 액션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플로팅미노우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서프범버</a:t>
                      </a:r>
                      <a:r>
                        <a:rPr lang="en-US" altLang="ko-KR" sz="1200" dirty="0"/>
                        <a:t>128F, </a:t>
                      </a:r>
                      <a:r>
                        <a:rPr lang="ko-KR" altLang="en-US" sz="1200" dirty="0" err="1"/>
                        <a:t>서프파이터</a:t>
                      </a:r>
                      <a:r>
                        <a:rPr lang="en-US" altLang="ko-KR" sz="1200" dirty="0"/>
                        <a:t>115F</a:t>
                      </a:r>
                    </a:p>
                    <a:p>
                      <a:r>
                        <a:rPr lang="ko-KR" altLang="en-US" sz="1200" dirty="0" err="1"/>
                        <a:t>싱킹미노우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서프아모</a:t>
                      </a:r>
                      <a:r>
                        <a:rPr lang="en-US" altLang="ko-KR" sz="1200" dirty="0"/>
                        <a:t>100S, </a:t>
                      </a:r>
                      <a:r>
                        <a:rPr lang="ko-KR" altLang="en-US" sz="1200" dirty="0" err="1"/>
                        <a:t>서프스나이퍼</a:t>
                      </a:r>
                      <a:r>
                        <a:rPr lang="en-US" altLang="ko-KR" sz="1200" dirty="0"/>
                        <a:t>95S</a:t>
                      </a:r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자막 없음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리얼함의 정석 </a:t>
                      </a:r>
                      <a:r>
                        <a:rPr lang="ko-KR" altLang="en-US" sz="1200" dirty="0" err="1"/>
                        <a:t>워블링</a:t>
                      </a:r>
                      <a:r>
                        <a:rPr lang="ko-KR" altLang="en-US" sz="1200" dirty="0"/>
                        <a:t> 액션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쇼어지깅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&amp; </a:t>
                      </a:r>
                      <a:r>
                        <a:rPr lang="ko-KR" altLang="en-US" sz="1200" dirty="0" err="1"/>
                        <a:t>서프루어는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TAKEOFF</a:t>
                      </a:r>
                      <a:r>
                        <a:rPr lang="ko-KR" altLang="en-US" sz="1200" dirty="0"/>
                        <a:t>와 </a:t>
                      </a:r>
                      <a:endParaRPr lang="en-US" altLang="ko-KR" sz="1200" dirty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함께</a:t>
                      </a:r>
                      <a:r>
                        <a:rPr lang="en-US" altLang="ko-KR" sz="1200" dirty="0"/>
                        <a:t>.</a:t>
                      </a:r>
                      <a:r>
                        <a:rPr lang="ko-KR" altLang="en-US" sz="1200" dirty="0"/>
                        <a:t> 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30A6EB55-4303-F599-A880-7438E50FD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17" y="2442451"/>
            <a:ext cx="2182977" cy="1288721"/>
          </a:xfrm>
          <a:prstGeom prst="rect">
            <a:avLst/>
          </a:prstGeom>
        </p:spPr>
      </p:pic>
      <p:pic>
        <p:nvPicPr>
          <p:cNvPr id="4" name="그림 3" descr="실내, 여러개이(가) 표시된 사진&#10;&#10;자동 생성된 설명">
            <a:extLst>
              <a:ext uri="{FF2B5EF4-FFF2-40B4-BE49-F238E27FC236}">
                <a16:creationId xmlns:a16="http://schemas.microsoft.com/office/drawing/2014/main" id="{1E4D1A98-23D4-15D0-0444-ECB72ECF7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136" y="2035561"/>
            <a:ext cx="1614749" cy="67806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9A1842A4-0ADA-3C10-BBF5-11EC47FD55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81" y="3043545"/>
            <a:ext cx="1519858" cy="107564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D6B4111-D9E1-900D-A9E3-615375C018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646" y="3171292"/>
            <a:ext cx="1831720" cy="94790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B01A62D-F11E-9A29-FE70-652110EB9C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132" y="1925873"/>
            <a:ext cx="1614749" cy="10295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C135F9-ABCD-A6F6-F10D-B23949C5269F}"/>
              </a:ext>
            </a:extLst>
          </p:cNvPr>
          <p:cNvSpPr txBox="1"/>
          <p:nvPr/>
        </p:nvSpPr>
        <p:spPr>
          <a:xfrm>
            <a:off x="4734132" y="1819468"/>
            <a:ext cx="1614749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/>
              <a:t>서프범버</a:t>
            </a:r>
            <a:r>
              <a:rPr lang="en-US" altLang="ko-KR" sz="1200" dirty="0"/>
              <a:t>128F</a:t>
            </a:r>
            <a:endParaRPr lang="ko-KR" alt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7B1871-2A25-5C37-3C6C-C52175AD451E}"/>
              </a:ext>
            </a:extLst>
          </p:cNvPr>
          <p:cNvSpPr txBox="1"/>
          <p:nvPr/>
        </p:nvSpPr>
        <p:spPr>
          <a:xfrm>
            <a:off x="4757855" y="2991642"/>
            <a:ext cx="1614749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/>
              <a:t>서프파이터</a:t>
            </a:r>
            <a:r>
              <a:rPr lang="en-US" altLang="ko-KR" sz="1200" dirty="0"/>
              <a:t>115F</a:t>
            </a:r>
            <a:endParaRPr lang="ko-KR" alt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F50146-60B1-DE8D-7F18-3F96448299CC}"/>
              </a:ext>
            </a:extLst>
          </p:cNvPr>
          <p:cNvSpPr txBox="1"/>
          <p:nvPr/>
        </p:nvSpPr>
        <p:spPr>
          <a:xfrm>
            <a:off x="6665135" y="1766413"/>
            <a:ext cx="1614749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/>
              <a:t>서프아모</a:t>
            </a:r>
            <a:r>
              <a:rPr lang="en-US" altLang="ko-KR" sz="1200" dirty="0"/>
              <a:t>100S</a:t>
            </a:r>
            <a:endParaRPr lang="ko-KR" alt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A9D725-7A83-4E6F-BDF2-9072D084395A}"/>
              </a:ext>
            </a:extLst>
          </p:cNvPr>
          <p:cNvSpPr txBox="1"/>
          <p:nvPr/>
        </p:nvSpPr>
        <p:spPr>
          <a:xfrm>
            <a:off x="6665135" y="2772657"/>
            <a:ext cx="1614749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/>
              <a:t>서프스나이퍼</a:t>
            </a:r>
            <a:r>
              <a:rPr lang="en-US" altLang="ko-KR" sz="1200" dirty="0"/>
              <a:t>95S</a:t>
            </a:r>
            <a:endParaRPr lang="ko-KR" altLang="en-US" sz="1200" dirty="0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18DF0199-BA56-963E-8187-F5482523AB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221" y="1888358"/>
            <a:ext cx="2025770" cy="202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202</Words>
  <Application>Microsoft Office PowerPoint</Application>
  <PresentationFormat>와이드스크린</PresentationFormat>
  <Paragraphs>70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228</cp:revision>
  <dcterms:created xsi:type="dcterms:W3CDTF">2020-06-07T11:33:37Z</dcterms:created>
  <dcterms:modified xsi:type="dcterms:W3CDTF">2022-07-27T02:54:11Z</dcterms:modified>
</cp:coreProperties>
</file>