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79" d="100"/>
          <a:sy n="79" d="100"/>
        </p:scale>
        <p:origin x="25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1EDEBE19-58DC-4EF0-8D36-1E4187150E05}"/>
    <pc:docChg chg="modSld">
      <pc:chgData name="주 영애" userId="bce92ae37888ebe5" providerId="LiveId" clId="{1EDEBE19-58DC-4EF0-8D36-1E4187150E05}" dt="2022-09-13T05:51:39.139" v="103" actId="20577"/>
      <pc:docMkLst>
        <pc:docMk/>
      </pc:docMkLst>
      <pc:sldChg chg="modSp mod">
        <pc:chgData name="주 영애" userId="bce92ae37888ebe5" providerId="LiveId" clId="{1EDEBE19-58DC-4EF0-8D36-1E4187150E05}" dt="2022-09-13T05:51:39.139" v="103" actId="20577"/>
        <pc:sldMkLst>
          <pc:docMk/>
          <pc:sldMk cId="2095826202" sldId="332"/>
        </pc:sldMkLst>
        <pc:graphicFrameChg chg="mod modGraphic">
          <ac:chgData name="주 영애" userId="bce92ae37888ebe5" providerId="LiveId" clId="{1EDEBE19-58DC-4EF0-8D36-1E4187150E05}" dt="2022-09-13T05:51:39.139" v="103" actId="20577"/>
          <ac:graphicFrameMkLst>
            <pc:docMk/>
            <pc:sldMk cId="2095826202" sldId="332"/>
            <ac:graphicFrameMk id="6" creationId="{EEB0E80C-0D89-7EC7-EAF3-1A91F7BC9F22}"/>
          </ac:graphicFrameMkLst>
        </pc:graphicFrameChg>
      </pc:sldChg>
    </pc:docChg>
  </pc:docChgLst>
  <pc:docChgLst>
    <pc:chgData name="주 영애" userId="bce92ae37888ebe5" providerId="LiveId" clId="{4446ACC9-2EB4-45B1-B239-1ACE5EACBC5B}"/>
    <pc:docChg chg="modSld">
      <pc:chgData name="주 영애" userId="bce92ae37888ebe5" providerId="LiveId" clId="{4446ACC9-2EB4-45B1-B239-1ACE5EACBC5B}" dt="2022-09-13T01:47:48.456" v="64" actId="20577"/>
      <pc:docMkLst>
        <pc:docMk/>
      </pc:docMkLst>
      <pc:sldChg chg="modSp mod">
        <pc:chgData name="주 영애" userId="bce92ae37888ebe5" providerId="LiveId" clId="{4446ACC9-2EB4-45B1-B239-1ACE5EACBC5B}" dt="2022-09-13T01:47:48.456" v="64" actId="20577"/>
        <pc:sldMkLst>
          <pc:docMk/>
          <pc:sldMk cId="69959253" sldId="334"/>
        </pc:sldMkLst>
        <pc:graphicFrameChg chg="mod modGraphic">
          <ac:chgData name="주 영애" userId="bce92ae37888ebe5" providerId="LiveId" clId="{4446ACC9-2EB4-45B1-B239-1ACE5EACBC5B}" dt="2022-09-13T01:47:48.456" v="64" actId="20577"/>
          <ac:graphicFrameMkLst>
            <pc:docMk/>
            <pc:sldMk cId="69959253" sldId="334"/>
            <ac:graphicFrameMk id="6" creationId="{EEB0E80C-0D89-7EC7-EAF3-1A91F7BC9F2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900.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에이엔엠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A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NO.1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익스퍼트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차량발수코팅제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2022.09.05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289257"/>
              </p:ext>
            </p:extLst>
          </p:nvPr>
        </p:nvGraphicFramePr>
        <p:xfrm>
          <a:off x="248478" y="1411357"/>
          <a:ext cx="11628783" cy="4629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손으로 들고 있는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블럭에</a:t>
                      </a:r>
                      <a:r>
                        <a:rPr lang="ko-KR" altLang="en-US" sz="1200" dirty="0"/>
                        <a:t> 제품을 도포하는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타월로 차량을 닦는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전문샵의</a:t>
                      </a:r>
                      <a:r>
                        <a:rPr lang="ko-KR" altLang="en-US" sz="1200" dirty="0"/>
                        <a:t> 시공 퀄리티를 내 손으로 직접</a:t>
                      </a:r>
                      <a:r>
                        <a:rPr lang="en-US" altLang="ko-KR" sz="1200" dirty="0"/>
                        <a:t>!</a:t>
                      </a:r>
                    </a:p>
                    <a:p>
                      <a:r>
                        <a:rPr lang="en-US" altLang="ko-KR" sz="1200" dirty="0"/>
                        <a:t>A NO.1 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엑</a:t>
                      </a:r>
                      <a:r>
                        <a:rPr lang="ko-KR" altLang="en-US" sz="1200" dirty="0"/>
                        <a:t>스퍼트</a:t>
                      </a:r>
                      <a:r>
                        <a:rPr lang="en-US" altLang="ko-KR" sz="12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200" b="1" dirty="0">
                          <a:solidFill>
                            <a:srgbClr val="FF0000"/>
                          </a:solidFill>
                        </a:rPr>
                        <a:t>고성능</a:t>
                      </a:r>
                      <a:r>
                        <a:rPr lang="en-US" altLang="ko-KR" sz="12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2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200" dirty="0"/>
                        <a:t> 차량 발수 </a:t>
                      </a:r>
                      <a:r>
                        <a:rPr lang="ko-KR" altLang="en-US" sz="1200" dirty="0" err="1"/>
                        <a:t>코팅제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블럭으로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코팅액</a:t>
                      </a:r>
                      <a:r>
                        <a:rPr lang="ko-KR" altLang="en-US" sz="1200" dirty="0"/>
                        <a:t> 도포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Tip)</a:t>
                      </a:r>
                      <a:r>
                        <a:rPr lang="en-US" altLang="ko-KR" sz="1200" baseline="0" dirty="0"/>
                        <a:t> </a:t>
                      </a:r>
                      <a:r>
                        <a:rPr lang="ko-KR" altLang="en-US" sz="1200" baseline="0" dirty="0" err="1"/>
                        <a:t>코팅블럭에</a:t>
                      </a:r>
                      <a:r>
                        <a:rPr lang="ko-KR" altLang="en-US" sz="1200" baseline="0" dirty="0"/>
                        <a:t> </a:t>
                      </a:r>
                      <a:r>
                        <a:rPr lang="ko-KR" altLang="en-US" sz="1200" baseline="0" dirty="0" err="1"/>
                        <a:t>카트를</a:t>
                      </a:r>
                      <a:r>
                        <a:rPr lang="ko-KR" altLang="en-US" sz="1200" baseline="0" dirty="0"/>
                        <a:t> 사용해 </a:t>
                      </a:r>
                      <a:r>
                        <a:rPr lang="ko-KR" altLang="en-US" sz="1200" baseline="0" dirty="0" err="1"/>
                        <a:t>코팅블럭</a:t>
                      </a:r>
                      <a:endParaRPr lang="en-US" altLang="ko-KR" sz="1200" baseline="0" dirty="0"/>
                    </a:p>
                    <a:p>
                      <a:r>
                        <a:rPr lang="en-US" altLang="ko-KR" sz="1200" baseline="0" dirty="0"/>
                        <a:t>      </a:t>
                      </a:r>
                      <a:r>
                        <a:rPr lang="ko-KR" altLang="en-US" sz="1200" baseline="0" dirty="0"/>
                        <a:t>틈 사이에 </a:t>
                      </a:r>
                      <a:r>
                        <a:rPr lang="ko-KR" altLang="en-US" sz="1200" baseline="0" dirty="0" err="1"/>
                        <a:t>코팅천을</a:t>
                      </a:r>
                      <a:r>
                        <a:rPr lang="ko-KR" altLang="en-US" sz="1200" baseline="0" dirty="0"/>
                        <a:t> 끼워주세요</a:t>
                      </a:r>
                      <a:r>
                        <a:rPr lang="en-US" altLang="ko-KR" sz="1200" baseline="0" dirty="0"/>
                        <a:t>.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버핑타월로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잔사</a:t>
                      </a:r>
                      <a:r>
                        <a:rPr lang="ko-KR" altLang="en-US" sz="1200" dirty="0"/>
                        <a:t> 제거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도포하고 </a:t>
                      </a:r>
                      <a:r>
                        <a:rPr lang="en-US" altLang="ko-KR" sz="1200" dirty="0"/>
                        <a:t>15</a:t>
                      </a:r>
                      <a:r>
                        <a:rPr lang="ko-KR" altLang="en-US" sz="1200" dirty="0"/>
                        <a:t>분 후</a:t>
                      </a:r>
                      <a:r>
                        <a:rPr lang="en-US" altLang="ko-KR" sz="1200" dirty="0"/>
                        <a:t>)</a:t>
                      </a:r>
                    </a:p>
                    <a:p>
                      <a:r>
                        <a:rPr lang="ko-KR" altLang="en-US" sz="1200" dirty="0"/>
                        <a:t>바르고 닦고 손쉬운 작업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A NO.1 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엑</a:t>
                      </a:r>
                      <a:r>
                        <a:rPr lang="ko-KR" altLang="en-US" sz="1200" dirty="0"/>
                        <a:t>스퍼트</a:t>
                      </a:r>
                      <a:r>
                        <a:rPr lang="ko-KR" altLang="en-US" sz="12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200" dirty="0"/>
                        <a:t>차량 발수 </a:t>
                      </a:r>
                      <a:r>
                        <a:rPr lang="ko-KR" altLang="en-US" sz="1200" dirty="0" err="1"/>
                        <a:t>코팅제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에이 넘버원</a:t>
                      </a:r>
                      <a:r>
                        <a:rPr lang="en-US" altLang="ko-KR" sz="1200" dirty="0"/>
                        <a:t>)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코팅액을 도포하고</a:t>
                      </a:r>
                      <a:endParaRPr lang="en-US" altLang="ko-KR" sz="1200" dirty="0"/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버핑</a:t>
                      </a:r>
                      <a:r>
                        <a:rPr lang="ko-KR" altLang="en-US" sz="1200" dirty="0"/>
                        <a:t> 타월로 </a:t>
                      </a:r>
                      <a:r>
                        <a:rPr lang="ko-KR" altLang="en-US" sz="1200" dirty="0" err="1"/>
                        <a:t>잔사를</a:t>
                      </a:r>
                      <a:r>
                        <a:rPr lang="ko-KR" altLang="en-US" sz="1200" dirty="0"/>
                        <a:t> 제거해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7646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차량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14E67C79-9E43-305E-8BC9-51BE9E3994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700" y="2314575"/>
            <a:ext cx="2047875" cy="14859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6B5C4AEE-628F-3D69-A58F-DBEE7AA3B5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635" y="2314575"/>
            <a:ext cx="2047875" cy="148590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2C625B07-C67C-9CEE-3EAF-C94829F151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8571" y="2314575"/>
            <a:ext cx="2047876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343213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차량에 물을 뿌려보는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구성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뛰어난 발수 효과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오염물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방오</a:t>
                      </a:r>
                      <a:r>
                        <a:rPr lang="ko-KR" altLang="en-US" sz="1200" dirty="0"/>
                        <a:t> 및 </a:t>
                      </a:r>
                      <a:r>
                        <a:rPr lang="ko-KR" altLang="en-US" sz="1200" dirty="0" err="1"/>
                        <a:t>유막</a:t>
                      </a:r>
                      <a:r>
                        <a:rPr lang="ko-KR" altLang="en-US" sz="1200" dirty="0"/>
                        <a:t> 형성 방지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A N0.1 </a:t>
                      </a:r>
                      <a:r>
                        <a:rPr lang="en-US" altLang="ko-KR" sz="1200" b="1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FF0000"/>
                          </a:solidFill>
                        </a:rPr>
                        <a:t>고성능</a:t>
                      </a:r>
                      <a:r>
                        <a:rPr lang="en-US" altLang="ko-KR" sz="1200" b="1" dirty="0">
                          <a:solidFill>
                            <a:srgbClr val="FF0000"/>
                          </a:solidFill>
                        </a:rPr>
                        <a:t>)</a:t>
                      </a:r>
                      <a:r>
                        <a:rPr lang="ko-KR" altLang="en-US" sz="1200" dirty="0"/>
                        <a:t>차량 발수 </a:t>
                      </a:r>
                      <a:r>
                        <a:rPr lang="ko-KR" altLang="en-US" sz="1200" dirty="0" err="1"/>
                        <a:t>코팅제</a:t>
                      </a:r>
                      <a:r>
                        <a:rPr lang="ko-KR" altLang="en-US" sz="1200" dirty="0"/>
                        <a:t> </a:t>
                      </a:r>
                      <a:br>
                        <a:rPr lang="en-US" altLang="ko-KR" sz="1200" dirty="0"/>
                      </a:br>
                      <a:r>
                        <a:rPr lang="ko-KR" altLang="en-US" sz="1200" dirty="0" err="1"/>
                        <a:t>에이넘버원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발수코팅제를</a:t>
                      </a:r>
                      <a:r>
                        <a:rPr lang="ko-KR" altLang="en-US" sz="1200" dirty="0"/>
                        <a:t> 검색하세요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 err="1"/>
                        <a:t>녹색창</a:t>
                      </a:r>
                      <a:r>
                        <a:rPr lang="en-US" altLang="ko-KR" sz="120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발수 효과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오염물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방오</a:t>
                      </a:r>
                      <a:r>
                        <a:rPr lang="ko-KR" altLang="en-US" sz="1200" dirty="0"/>
                        <a:t> 및 </a:t>
                      </a:r>
                      <a:r>
                        <a:rPr lang="ko-KR" altLang="en-US" sz="1200" dirty="0" err="1"/>
                        <a:t>유막</a:t>
                      </a:r>
                      <a:r>
                        <a:rPr lang="ko-KR" altLang="en-US" sz="1200" dirty="0"/>
                        <a:t> 형성 방지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A NO.1 </a:t>
                      </a:r>
                      <a:r>
                        <a:rPr lang="en-US" altLang="ko-KR" sz="1200" b="1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FF0000"/>
                          </a:solidFill>
                        </a:rPr>
                        <a:t>고성능</a:t>
                      </a:r>
                      <a:r>
                        <a:rPr lang="en-US" altLang="ko-KR" sz="1200" b="1" dirty="0">
                          <a:solidFill>
                            <a:srgbClr val="FF0000"/>
                          </a:solidFill>
                        </a:rPr>
                        <a:t>)</a:t>
                      </a:r>
                      <a:r>
                        <a:rPr lang="ko-KR" altLang="en-US" sz="1200" dirty="0"/>
                        <a:t>차량 유리 발수 </a:t>
                      </a:r>
                      <a:r>
                        <a:rPr lang="ko-KR" altLang="en-US" sz="1200" dirty="0" err="1"/>
                        <a:t>코팅제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377065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차량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494FFEBE-CF3E-5FC5-BFBC-46BED55A0C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025" y="2393950"/>
            <a:ext cx="2105024" cy="12827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DC77C524-3EE8-823F-42F2-7862E6BF0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485" y="2393950"/>
            <a:ext cx="2105025" cy="128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3665</TotalTime>
  <Words>200</Words>
  <Application>Microsoft Office PowerPoint</Application>
  <PresentationFormat>와이드스크린</PresentationFormat>
  <Paragraphs>61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224</cp:revision>
  <dcterms:created xsi:type="dcterms:W3CDTF">2020-06-07T11:33:37Z</dcterms:created>
  <dcterms:modified xsi:type="dcterms:W3CDTF">2022-09-28T06:05:28Z</dcterms:modified>
</cp:coreProperties>
</file>